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Abadi Extra Light" panose="020B0204020104020204" pitchFamily="34" charset="0"/>
      <p:regular r:id="rId21"/>
    </p:embeddedFont>
    <p:embeddedFont>
      <p:font typeface="Abhaya Libre Regular" panose="020B0604020202020204" charset="0"/>
      <p:regular r:id="rId22"/>
    </p:embeddedFont>
    <p:embeddedFont>
      <p:font typeface="Aileron Regular" panose="020B0604020202020204" charset="0"/>
      <p:regular r:id="rId23"/>
    </p:embeddedFont>
    <p:embeddedFont>
      <p:font typeface="Alex Brush" panose="020B0604020202020204" charset="0"/>
      <p:regular r:id="rId24"/>
    </p:embeddedFont>
    <p:embeddedFont>
      <p:font typeface="Avenir Next LT Pro" panose="020B0504020202020204" pitchFamily="34" charset="0"/>
      <p:regular r:id="rId25"/>
      <p:bold r:id="rId26"/>
      <p:italic r:id="rId27"/>
      <p:boldItalic r:id="rId28"/>
    </p:embeddedFont>
    <p:embeddedFont>
      <p:font typeface="Bellez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 Paneuropean" panose="020B0604020202020204" charset="0"/>
      <p:regular r:id="rId34"/>
    </p:embeddedFont>
    <p:embeddedFont>
      <p:font typeface="Copperplate Gothic 31 AB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CDBA6-D11D-48D1-9ECE-203D9ADE7A3B}" v="1" dt="2023-09-29T15:00:34.31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925B4-DD46-420B-B0FB-C4088BCB364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D6CEF-AA32-477F-986E-F49F33B7E1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Legal </a:t>
          </a:r>
        </a:p>
      </dgm:t>
    </dgm:pt>
    <dgm:pt modelId="{6D065112-549F-421D-A697-8B49EE1A6586}" type="parTrans" cxnId="{5FC3322F-0841-49F9-B8CA-9BA3A467FF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72DC6E-AA34-481E-91AC-139493FDAFE9}" type="sibTrans" cxnId="{5FC3322F-0841-49F9-B8CA-9BA3A467FF16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bg1"/>
            </a:solidFill>
          </a:endParaRPr>
        </a:p>
      </dgm:t>
    </dgm:pt>
    <dgm:pt modelId="{A88F21E2-49FC-4978-970B-95F82A6FB3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Symbolic </a:t>
          </a:r>
        </a:p>
      </dgm:t>
    </dgm:pt>
    <dgm:pt modelId="{C04DDB84-F5D0-4BFF-8E0D-5872FBC5CE20}" type="parTrans" cxnId="{D8D9CB9C-707A-4517-83C6-B0D82CEB46D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68B99E-AA08-4992-9E67-3A5437EB3FB2}" type="sibTrans" cxnId="{D8D9CB9C-707A-4517-83C6-B0D82CEB46D3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bg1"/>
            </a:solidFill>
          </a:endParaRPr>
        </a:p>
      </dgm:t>
    </dgm:pt>
    <dgm:pt modelId="{AA114767-978B-4D5C-899A-9903E401A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Catholic </a:t>
          </a:r>
        </a:p>
      </dgm:t>
    </dgm:pt>
    <dgm:pt modelId="{A545B80A-3824-4AA8-8865-E78B944E51A2}" type="parTrans" cxnId="{D56FABFF-A351-4644-BD1B-F4CEF68F5E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F559D7-FE00-40F5-AA93-62E830FBE955}" type="sibTrans" cxnId="{D56FABFF-A351-4644-BD1B-F4CEF68F5E96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bg1"/>
            </a:solidFill>
          </a:endParaRPr>
        </a:p>
      </dgm:t>
    </dgm:pt>
    <dgm:pt modelId="{3FB25B18-9239-45CE-82FC-884CD38742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Mayan </a:t>
          </a:r>
        </a:p>
      </dgm:t>
    </dgm:pt>
    <dgm:pt modelId="{37180053-F7EB-45D4-8CFA-97C87C6876D5}" type="parTrans" cxnId="{61209D64-CB6E-49D9-A0F8-97711BF886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14D2CB9-684E-4231-98E2-82544F5DCC9C}" type="sibTrans" cxnId="{61209D64-CB6E-49D9-A0F8-97711BF886C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bg1"/>
            </a:solidFill>
          </a:endParaRPr>
        </a:p>
      </dgm:t>
    </dgm:pt>
    <dgm:pt modelId="{47F664CF-2367-4333-8556-D7DB3C9641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Hindu</a:t>
          </a:r>
        </a:p>
      </dgm:t>
    </dgm:pt>
    <dgm:pt modelId="{19146FE9-9C15-4ADB-83F9-9EA393949A0A}" type="parTrans" cxnId="{B428C227-E5D7-451B-8AD4-7CDC69476F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7E5EF89-AB9F-4FE9-9549-2C0F6B5C32BF}" type="sibTrans" cxnId="{B428C227-E5D7-451B-8AD4-7CDC69476F9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bg1"/>
            </a:solidFill>
          </a:endParaRPr>
        </a:p>
      </dgm:t>
    </dgm:pt>
    <dgm:pt modelId="{F61A9756-1AC4-4886-82E4-918FEB2489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Jewish </a:t>
          </a:r>
        </a:p>
      </dgm:t>
    </dgm:pt>
    <dgm:pt modelId="{255E2863-570A-452B-9D1B-97CC97529412}" type="parTrans" cxnId="{66E3ACB5-4C9A-4D93-8FBA-7BB91D0F60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C6308B-7C5B-4C36-862A-920CB48A7EB7}" type="sibTrans" cxnId="{66E3ACB5-4C9A-4D93-8FBA-7BB91D0F60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C740F05-8B3C-4A97-97BC-B8A395BA4087}" type="pres">
      <dgm:prSet presAssocID="{EEA925B4-DD46-420B-B0FB-C4088BCB3645}" presName="root" presStyleCnt="0">
        <dgm:presLayoutVars>
          <dgm:dir/>
          <dgm:resizeHandles val="exact"/>
        </dgm:presLayoutVars>
      </dgm:prSet>
      <dgm:spPr/>
    </dgm:pt>
    <dgm:pt modelId="{492B6B1C-DEB2-4BF6-93F2-96D8F6653E43}" type="pres">
      <dgm:prSet presAssocID="{EEA925B4-DD46-420B-B0FB-C4088BCB3645}" presName="container" presStyleCnt="0">
        <dgm:presLayoutVars>
          <dgm:dir/>
          <dgm:resizeHandles val="exact"/>
        </dgm:presLayoutVars>
      </dgm:prSet>
      <dgm:spPr/>
    </dgm:pt>
    <dgm:pt modelId="{534B8E66-493A-4875-BED6-D0EEE8686897}" type="pres">
      <dgm:prSet presAssocID="{60DD6CEF-AA32-477F-986E-F49F33B7E119}" presName="compNode" presStyleCnt="0"/>
      <dgm:spPr/>
    </dgm:pt>
    <dgm:pt modelId="{E10D702D-A3E6-4F6D-A3ED-12B7B7B45A94}" type="pres">
      <dgm:prSet presAssocID="{60DD6CEF-AA32-477F-986E-F49F33B7E119}" presName="iconBgRect" presStyleLbl="bgShp" presStyleIdx="0" presStyleCnt="6"/>
      <dgm:spPr/>
    </dgm:pt>
    <dgm:pt modelId="{18423E80-19DB-4464-ABAD-366E591BEE0C}" type="pres">
      <dgm:prSet presAssocID="{60DD6CEF-AA32-477F-986E-F49F33B7E11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9E0C31F-1043-41C6-A250-30D5DBF3C9A5}" type="pres">
      <dgm:prSet presAssocID="{60DD6CEF-AA32-477F-986E-F49F33B7E119}" presName="spaceRect" presStyleCnt="0"/>
      <dgm:spPr/>
    </dgm:pt>
    <dgm:pt modelId="{386CD364-8659-4786-8933-427B9C970588}" type="pres">
      <dgm:prSet presAssocID="{60DD6CEF-AA32-477F-986E-F49F33B7E119}" presName="textRect" presStyleLbl="revTx" presStyleIdx="0" presStyleCnt="6">
        <dgm:presLayoutVars>
          <dgm:chMax val="1"/>
          <dgm:chPref val="1"/>
        </dgm:presLayoutVars>
      </dgm:prSet>
      <dgm:spPr/>
    </dgm:pt>
    <dgm:pt modelId="{1C00B143-DA05-4C15-A706-C349D06F3DA5}" type="pres">
      <dgm:prSet presAssocID="{3E72DC6E-AA34-481E-91AC-139493FDAFE9}" presName="sibTrans" presStyleLbl="sibTrans2D1" presStyleIdx="0" presStyleCnt="0"/>
      <dgm:spPr/>
    </dgm:pt>
    <dgm:pt modelId="{99A898B2-9D0B-4ACA-B11B-ED439976BE56}" type="pres">
      <dgm:prSet presAssocID="{A88F21E2-49FC-4978-970B-95F82A6FB3AC}" presName="compNode" presStyleCnt="0"/>
      <dgm:spPr/>
    </dgm:pt>
    <dgm:pt modelId="{297C5949-CD53-4273-9081-8B977CB19EE7}" type="pres">
      <dgm:prSet presAssocID="{A88F21E2-49FC-4978-970B-95F82A6FB3AC}" presName="iconBgRect" presStyleLbl="bgShp" presStyleIdx="1" presStyleCnt="6" custLinFactX="-19326" custLinFactNeighborX="-100000"/>
      <dgm:spPr/>
    </dgm:pt>
    <dgm:pt modelId="{92EBE73B-B95C-4245-848B-4156E2E8F282}" type="pres">
      <dgm:prSet presAssocID="{A88F21E2-49FC-4978-970B-95F82A6FB3AC}" presName="iconRect" presStyleLbl="node1" presStyleIdx="1" presStyleCnt="6" custLinFactX="-100000" custLinFactNeighborX="-1057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ma"/>
        </a:ext>
      </dgm:extLst>
    </dgm:pt>
    <dgm:pt modelId="{3A4CA2BE-15BD-4B46-A3B0-2256F1BA874D}" type="pres">
      <dgm:prSet presAssocID="{A88F21E2-49FC-4978-970B-95F82A6FB3AC}" presName="spaceRect" presStyleCnt="0"/>
      <dgm:spPr/>
    </dgm:pt>
    <dgm:pt modelId="{1127DED9-36F6-410A-9CF8-1E7DE5B303F6}" type="pres">
      <dgm:prSet presAssocID="{A88F21E2-49FC-4978-970B-95F82A6FB3AC}" presName="textRect" presStyleLbl="revTx" presStyleIdx="1" presStyleCnt="6" custLinFactNeighborX="-50627">
        <dgm:presLayoutVars>
          <dgm:chMax val="1"/>
          <dgm:chPref val="1"/>
        </dgm:presLayoutVars>
      </dgm:prSet>
      <dgm:spPr/>
    </dgm:pt>
    <dgm:pt modelId="{5A6E5487-2EA1-43D4-B806-5DC60515394D}" type="pres">
      <dgm:prSet presAssocID="{F068B99E-AA08-4992-9E67-3A5437EB3FB2}" presName="sibTrans" presStyleLbl="sibTrans2D1" presStyleIdx="0" presStyleCnt="0"/>
      <dgm:spPr/>
    </dgm:pt>
    <dgm:pt modelId="{0BC04971-E960-46B6-BCF9-E0D3552FF78F}" type="pres">
      <dgm:prSet presAssocID="{AA114767-978B-4D5C-899A-9903E401AD59}" presName="compNode" presStyleCnt="0"/>
      <dgm:spPr/>
    </dgm:pt>
    <dgm:pt modelId="{E29C1C27-50E0-4D6F-84E9-6960FD747BD8}" type="pres">
      <dgm:prSet presAssocID="{AA114767-978B-4D5C-899A-9903E401AD59}" presName="iconBgRect" presStyleLbl="bgShp" presStyleIdx="2" presStyleCnt="6"/>
      <dgm:spPr/>
    </dgm:pt>
    <dgm:pt modelId="{BEF36EF8-9A9D-4055-B0F0-CAFA17F6FC2F}" type="pres">
      <dgm:prSet presAssocID="{AA114767-978B-4D5C-899A-9903E401AD5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tro educativo"/>
        </a:ext>
      </dgm:extLst>
    </dgm:pt>
    <dgm:pt modelId="{9AF7F685-6DF7-4012-91AE-84347A02D5F8}" type="pres">
      <dgm:prSet presAssocID="{AA114767-978B-4D5C-899A-9903E401AD59}" presName="spaceRect" presStyleCnt="0"/>
      <dgm:spPr/>
    </dgm:pt>
    <dgm:pt modelId="{B27F12B9-86F6-4AC8-BCA5-37B9C46B2683}" type="pres">
      <dgm:prSet presAssocID="{AA114767-978B-4D5C-899A-9903E401AD59}" presName="textRect" presStyleLbl="revTx" presStyleIdx="2" presStyleCnt="6">
        <dgm:presLayoutVars>
          <dgm:chMax val="1"/>
          <dgm:chPref val="1"/>
        </dgm:presLayoutVars>
      </dgm:prSet>
      <dgm:spPr/>
    </dgm:pt>
    <dgm:pt modelId="{45CB6A02-3478-4F22-8A4C-AF07772E5FB5}" type="pres">
      <dgm:prSet presAssocID="{70F559D7-FE00-40F5-AA93-62E830FBE955}" presName="sibTrans" presStyleLbl="sibTrans2D1" presStyleIdx="0" presStyleCnt="0"/>
      <dgm:spPr/>
    </dgm:pt>
    <dgm:pt modelId="{E3D57709-99A8-44A2-A773-C9E98B1A9670}" type="pres">
      <dgm:prSet presAssocID="{3FB25B18-9239-45CE-82FC-884CD38742FB}" presName="compNode" presStyleCnt="0"/>
      <dgm:spPr/>
    </dgm:pt>
    <dgm:pt modelId="{11CD04DD-D931-4761-855E-2441C3D30464}" type="pres">
      <dgm:prSet presAssocID="{3FB25B18-9239-45CE-82FC-884CD38742FB}" presName="iconBgRect" presStyleLbl="bgShp" presStyleIdx="3" presStyleCnt="6" custLinFactX="-19326" custLinFactNeighborX="-100000"/>
      <dgm:spPr/>
    </dgm:pt>
    <dgm:pt modelId="{C68B135C-5B5B-406A-9835-A337C8E4B077}" type="pres">
      <dgm:prSet presAssocID="{3FB25B18-9239-45CE-82FC-884CD38742FB}" presName="iconRect" presStyleLbl="node1" presStyleIdx="3" presStyleCnt="6" custLinFactX="-100000" custLinFactNeighborX="-10572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rámide"/>
        </a:ext>
      </dgm:extLst>
    </dgm:pt>
    <dgm:pt modelId="{2A2DDC25-A9E6-4CEC-A897-BFFD375EB3E6}" type="pres">
      <dgm:prSet presAssocID="{3FB25B18-9239-45CE-82FC-884CD38742FB}" presName="spaceRect" presStyleCnt="0"/>
      <dgm:spPr/>
    </dgm:pt>
    <dgm:pt modelId="{40100CA8-73AD-43FF-B41C-18D669DE7B77}" type="pres">
      <dgm:prSet presAssocID="{3FB25B18-9239-45CE-82FC-884CD38742FB}" presName="textRect" presStyleLbl="revTx" presStyleIdx="3" presStyleCnt="6" custLinFactNeighborX="-50627">
        <dgm:presLayoutVars>
          <dgm:chMax val="1"/>
          <dgm:chPref val="1"/>
        </dgm:presLayoutVars>
      </dgm:prSet>
      <dgm:spPr/>
    </dgm:pt>
    <dgm:pt modelId="{1AC32E96-1AFC-40E5-8D65-30F4FDC43B46}" type="pres">
      <dgm:prSet presAssocID="{B14D2CB9-684E-4231-98E2-82544F5DCC9C}" presName="sibTrans" presStyleLbl="sibTrans2D1" presStyleIdx="0" presStyleCnt="0"/>
      <dgm:spPr/>
    </dgm:pt>
    <dgm:pt modelId="{70A1133F-5FEE-493A-94F5-56B0DAEA4AD2}" type="pres">
      <dgm:prSet presAssocID="{47F664CF-2367-4333-8556-D7DB3C9641DD}" presName="compNode" presStyleCnt="0"/>
      <dgm:spPr/>
    </dgm:pt>
    <dgm:pt modelId="{DDA10E10-4D48-48E1-B6C8-070D074D77AD}" type="pres">
      <dgm:prSet presAssocID="{47F664CF-2367-4333-8556-D7DB3C9641DD}" presName="iconBgRect" presStyleLbl="bgShp" presStyleIdx="4" presStyleCnt="6"/>
      <dgm:spPr/>
    </dgm:pt>
    <dgm:pt modelId="{949741F9-83E4-4594-A026-64C6C0F06F4C}" type="pres">
      <dgm:prSet presAssocID="{47F664CF-2367-4333-8556-D7DB3C9641D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panas"/>
        </a:ext>
      </dgm:extLst>
    </dgm:pt>
    <dgm:pt modelId="{4B9ECED6-B122-49D6-A303-76EE9A345124}" type="pres">
      <dgm:prSet presAssocID="{47F664CF-2367-4333-8556-D7DB3C9641DD}" presName="spaceRect" presStyleCnt="0"/>
      <dgm:spPr/>
    </dgm:pt>
    <dgm:pt modelId="{C002B940-A88F-438E-A74A-9FEF76B6E751}" type="pres">
      <dgm:prSet presAssocID="{47F664CF-2367-4333-8556-D7DB3C9641DD}" presName="textRect" presStyleLbl="revTx" presStyleIdx="4" presStyleCnt="6">
        <dgm:presLayoutVars>
          <dgm:chMax val="1"/>
          <dgm:chPref val="1"/>
        </dgm:presLayoutVars>
      </dgm:prSet>
      <dgm:spPr/>
    </dgm:pt>
    <dgm:pt modelId="{5E188D07-C83C-4068-9394-39C275A4B62E}" type="pres">
      <dgm:prSet presAssocID="{67E5EF89-AB9F-4FE9-9549-2C0F6B5C32BF}" presName="sibTrans" presStyleLbl="sibTrans2D1" presStyleIdx="0" presStyleCnt="0"/>
      <dgm:spPr/>
    </dgm:pt>
    <dgm:pt modelId="{B77EB5AA-5887-4A15-B27F-4BB057875500}" type="pres">
      <dgm:prSet presAssocID="{F61A9756-1AC4-4886-82E4-918FEB2489C6}" presName="compNode" presStyleCnt="0"/>
      <dgm:spPr/>
    </dgm:pt>
    <dgm:pt modelId="{5FB354C2-91F7-4C11-91E2-6FE2664F93C2}" type="pres">
      <dgm:prSet presAssocID="{F61A9756-1AC4-4886-82E4-918FEB2489C6}" presName="iconBgRect" presStyleLbl="bgShp" presStyleIdx="5" presStyleCnt="6" custLinFactX="-19326" custLinFactNeighborX="-100000"/>
      <dgm:spPr/>
    </dgm:pt>
    <dgm:pt modelId="{523FB514-16DA-46CA-BB61-1B3A0DCFA160}" type="pres">
      <dgm:prSet presAssocID="{F61A9756-1AC4-4886-82E4-918FEB2489C6}" presName="iconRect" presStyleLbl="node1" presStyleIdx="5" presStyleCnt="6" custLinFactX="-100000" custLinFactNeighborX="-10572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8E98215B-3E18-4515-AE61-26FB9B0C7344}" type="pres">
      <dgm:prSet presAssocID="{F61A9756-1AC4-4886-82E4-918FEB2489C6}" presName="spaceRect" presStyleCnt="0"/>
      <dgm:spPr/>
    </dgm:pt>
    <dgm:pt modelId="{F3726EFE-C912-4FC8-BF31-3D74CF460C92}" type="pres">
      <dgm:prSet presAssocID="{F61A9756-1AC4-4886-82E4-918FEB2489C6}" presName="textRect" presStyleLbl="revTx" presStyleIdx="5" presStyleCnt="6" custLinFactNeighborX="-50627">
        <dgm:presLayoutVars>
          <dgm:chMax val="1"/>
          <dgm:chPref val="1"/>
        </dgm:presLayoutVars>
      </dgm:prSet>
      <dgm:spPr/>
    </dgm:pt>
  </dgm:ptLst>
  <dgm:cxnLst>
    <dgm:cxn modelId="{993E7F1E-2EF6-4685-A908-C91ECEE205A0}" type="presOf" srcId="{A88F21E2-49FC-4978-970B-95F82A6FB3AC}" destId="{1127DED9-36F6-410A-9CF8-1E7DE5B303F6}" srcOrd="0" destOrd="0" presId="urn:microsoft.com/office/officeart/2018/2/layout/IconCircleList"/>
    <dgm:cxn modelId="{555AAB24-A50A-42C5-8900-35499B415367}" type="presOf" srcId="{47F664CF-2367-4333-8556-D7DB3C9641DD}" destId="{C002B940-A88F-438E-A74A-9FEF76B6E751}" srcOrd="0" destOrd="0" presId="urn:microsoft.com/office/officeart/2018/2/layout/IconCircleList"/>
    <dgm:cxn modelId="{B428C227-E5D7-451B-8AD4-7CDC69476F9F}" srcId="{EEA925B4-DD46-420B-B0FB-C4088BCB3645}" destId="{47F664CF-2367-4333-8556-D7DB3C9641DD}" srcOrd="4" destOrd="0" parTransId="{19146FE9-9C15-4ADB-83F9-9EA393949A0A}" sibTransId="{67E5EF89-AB9F-4FE9-9549-2C0F6B5C32BF}"/>
    <dgm:cxn modelId="{5FC3322F-0841-49F9-B8CA-9BA3A467FF16}" srcId="{EEA925B4-DD46-420B-B0FB-C4088BCB3645}" destId="{60DD6CEF-AA32-477F-986E-F49F33B7E119}" srcOrd="0" destOrd="0" parTransId="{6D065112-549F-421D-A697-8B49EE1A6586}" sibTransId="{3E72DC6E-AA34-481E-91AC-139493FDAFE9}"/>
    <dgm:cxn modelId="{101D0431-64A7-47C1-A836-B1B96DC29993}" type="presOf" srcId="{67E5EF89-AB9F-4FE9-9549-2C0F6B5C32BF}" destId="{5E188D07-C83C-4068-9394-39C275A4B62E}" srcOrd="0" destOrd="0" presId="urn:microsoft.com/office/officeart/2018/2/layout/IconCircleList"/>
    <dgm:cxn modelId="{61209D64-CB6E-49D9-A0F8-97711BF886C2}" srcId="{EEA925B4-DD46-420B-B0FB-C4088BCB3645}" destId="{3FB25B18-9239-45CE-82FC-884CD38742FB}" srcOrd="3" destOrd="0" parTransId="{37180053-F7EB-45D4-8CFA-97C87C6876D5}" sibTransId="{B14D2CB9-684E-4231-98E2-82544F5DCC9C}"/>
    <dgm:cxn modelId="{4FA3B464-6A9A-447B-935E-11C31F37105D}" type="presOf" srcId="{3FB25B18-9239-45CE-82FC-884CD38742FB}" destId="{40100CA8-73AD-43FF-B41C-18D669DE7B77}" srcOrd="0" destOrd="0" presId="urn:microsoft.com/office/officeart/2018/2/layout/IconCircleList"/>
    <dgm:cxn modelId="{566DD765-CDF3-4D17-9C81-75CBC95BBA92}" type="presOf" srcId="{70F559D7-FE00-40F5-AA93-62E830FBE955}" destId="{45CB6A02-3478-4F22-8A4C-AF07772E5FB5}" srcOrd="0" destOrd="0" presId="urn:microsoft.com/office/officeart/2018/2/layout/IconCircleList"/>
    <dgm:cxn modelId="{E4B3EC7E-3D5A-4901-BCFD-184F4FB6CF35}" type="presOf" srcId="{F068B99E-AA08-4992-9E67-3A5437EB3FB2}" destId="{5A6E5487-2EA1-43D4-B806-5DC60515394D}" srcOrd="0" destOrd="0" presId="urn:microsoft.com/office/officeart/2018/2/layout/IconCircleList"/>
    <dgm:cxn modelId="{EF3DD197-F287-4CBD-9078-2626EE5DC58C}" type="presOf" srcId="{AA114767-978B-4D5C-899A-9903E401AD59}" destId="{B27F12B9-86F6-4AC8-BCA5-37B9C46B2683}" srcOrd="0" destOrd="0" presId="urn:microsoft.com/office/officeart/2018/2/layout/IconCircleList"/>
    <dgm:cxn modelId="{D8D9CB9C-707A-4517-83C6-B0D82CEB46D3}" srcId="{EEA925B4-DD46-420B-B0FB-C4088BCB3645}" destId="{A88F21E2-49FC-4978-970B-95F82A6FB3AC}" srcOrd="1" destOrd="0" parTransId="{C04DDB84-F5D0-4BFF-8E0D-5872FBC5CE20}" sibTransId="{F068B99E-AA08-4992-9E67-3A5437EB3FB2}"/>
    <dgm:cxn modelId="{DD7A8EB5-272A-4F9A-9A96-F3868FF55D1C}" type="presOf" srcId="{B14D2CB9-684E-4231-98E2-82544F5DCC9C}" destId="{1AC32E96-1AFC-40E5-8D65-30F4FDC43B46}" srcOrd="0" destOrd="0" presId="urn:microsoft.com/office/officeart/2018/2/layout/IconCircleList"/>
    <dgm:cxn modelId="{66E3ACB5-4C9A-4D93-8FBA-7BB91D0F60A8}" srcId="{EEA925B4-DD46-420B-B0FB-C4088BCB3645}" destId="{F61A9756-1AC4-4886-82E4-918FEB2489C6}" srcOrd="5" destOrd="0" parTransId="{255E2863-570A-452B-9D1B-97CC97529412}" sibTransId="{61C6308B-7C5B-4C36-862A-920CB48A7EB7}"/>
    <dgm:cxn modelId="{AE0B20C3-3320-4F86-8702-513F1D44D350}" type="presOf" srcId="{60DD6CEF-AA32-477F-986E-F49F33B7E119}" destId="{386CD364-8659-4786-8933-427B9C970588}" srcOrd="0" destOrd="0" presId="urn:microsoft.com/office/officeart/2018/2/layout/IconCircleList"/>
    <dgm:cxn modelId="{7B3A36E0-3EA2-4095-81ED-A7B8B8E2E918}" type="presOf" srcId="{3E72DC6E-AA34-481E-91AC-139493FDAFE9}" destId="{1C00B143-DA05-4C15-A706-C349D06F3DA5}" srcOrd="0" destOrd="0" presId="urn:microsoft.com/office/officeart/2018/2/layout/IconCircleList"/>
    <dgm:cxn modelId="{B68A75E4-417D-4677-AD82-DC764D51CEDE}" type="presOf" srcId="{EEA925B4-DD46-420B-B0FB-C4088BCB3645}" destId="{5C740F05-8B3C-4A97-97BC-B8A395BA4087}" srcOrd="0" destOrd="0" presId="urn:microsoft.com/office/officeart/2018/2/layout/IconCircleList"/>
    <dgm:cxn modelId="{D9C62EFF-0110-4F61-B8A5-099A550218EC}" type="presOf" srcId="{F61A9756-1AC4-4886-82E4-918FEB2489C6}" destId="{F3726EFE-C912-4FC8-BF31-3D74CF460C92}" srcOrd="0" destOrd="0" presId="urn:microsoft.com/office/officeart/2018/2/layout/IconCircleList"/>
    <dgm:cxn modelId="{D56FABFF-A351-4644-BD1B-F4CEF68F5E96}" srcId="{EEA925B4-DD46-420B-B0FB-C4088BCB3645}" destId="{AA114767-978B-4D5C-899A-9903E401AD59}" srcOrd="2" destOrd="0" parTransId="{A545B80A-3824-4AA8-8865-E78B944E51A2}" sibTransId="{70F559D7-FE00-40F5-AA93-62E830FBE955}"/>
    <dgm:cxn modelId="{098ABE45-D1E0-4FCB-ADF8-06ED5C6CB924}" type="presParOf" srcId="{5C740F05-8B3C-4A97-97BC-B8A395BA4087}" destId="{492B6B1C-DEB2-4BF6-93F2-96D8F6653E43}" srcOrd="0" destOrd="0" presId="urn:microsoft.com/office/officeart/2018/2/layout/IconCircleList"/>
    <dgm:cxn modelId="{D5314AC9-BEB0-4A96-8AC1-9460B8F55AE0}" type="presParOf" srcId="{492B6B1C-DEB2-4BF6-93F2-96D8F6653E43}" destId="{534B8E66-493A-4875-BED6-D0EEE8686897}" srcOrd="0" destOrd="0" presId="urn:microsoft.com/office/officeart/2018/2/layout/IconCircleList"/>
    <dgm:cxn modelId="{68D0451A-B72A-4133-879D-E08AEC7D999D}" type="presParOf" srcId="{534B8E66-493A-4875-BED6-D0EEE8686897}" destId="{E10D702D-A3E6-4F6D-A3ED-12B7B7B45A94}" srcOrd="0" destOrd="0" presId="urn:microsoft.com/office/officeart/2018/2/layout/IconCircleList"/>
    <dgm:cxn modelId="{D95A61DA-62E0-43F1-894E-3935A4F0BFB5}" type="presParOf" srcId="{534B8E66-493A-4875-BED6-D0EEE8686897}" destId="{18423E80-19DB-4464-ABAD-366E591BEE0C}" srcOrd="1" destOrd="0" presId="urn:microsoft.com/office/officeart/2018/2/layout/IconCircleList"/>
    <dgm:cxn modelId="{3EBC20AA-9AFB-4F80-A639-C4F671114622}" type="presParOf" srcId="{534B8E66-493A-4875-BED6-D0EEE8686897}" destId="{49E0C31F-1043-41C6-A250-30D5DBF3C9A5}" srcOrd="2" destOrd="0" presId="urn:microsoft.com/office/officeart/2018/2/layout/IconCircleList"/>
    <dgm:cxn modelId="{76C2BE66-625F-44F0-843B-C92F10093390}" type="presParOf" srcId="{534B8E66-493A-4875-BED6-D0EEE8686897}" destId="{386CD364-8659-4786-8933-427B9C970588}" srcOrd="3" destOrd="0" presId="urn:microsoft.com/office/officeart/2018/2/layout/IconCircleList"/>
    <dgm:cxn modelId="{A4BA7094-2C9F-408B-8159-FF8CC6309E29}" type="presParOf" srcId="{492B6B1C-DEB2-4BF6-93F2-96D8F6653E43}" destId="{1C00B143-DA05-4C15-A706-C349D06F3DA5}" srcOrd="1" destOrd="0" presId="urn:microsoft.com/office/officeart/2018/2/layout/IconCircleList"/>
    <dgm:cxn modelId="{2637DE4F-27E8-4890-812E-2BAC55CF301A}" type="presParOf" srcId="{492B6B1C-DEB2-4BF6-93F2-96D8F6653E43}" destId="{99A898B2-9D0B-4ACA-B11B-ED439976BE56}" srcOrd="2" destOrd="0" presId="urn:microsoft.com/office/officeart/2018/2/layout/IconCircleList"/>
    <dgm:cxn modelId="{AEF7CC2B-987B-4FCC-8118-43AE9A764777}" type="presParOf" srcId="{99A898B2-9D0B-4ACA-B11B-ED439976BE56}" destId="{297C5949-CD53-4273-9081-8B977CB19EE7}" srcOrd="0" destOrd="0" presId="urn:microsoft.com/office/officeart/2018/2/layout/IconCircleList"/>
    <dgm:cxn modelId="{BAB1D603-DA42-463C-B21E-2CF915177C7D}" type="presParOf" srcId="{99A898B2-9D0B-4ACA-B11B-ED439976BE56}" destId="{92EBE73B-B95C-4245-848B-4156E2E8F282}" srcOrd="1" destOrd="0" presId="urn:microsoft.com/office/officeart/2018/2/layout/IconCircleList"/>
    <dgm:cxn modelId="{9B45EDF4-6936-48D6-86C9-5A7D98956EE7}" type="presParOf" srcId="{99A898B2-9D0B-4ACA-B11B-ED439976BE56}" destId="{3A4CA2BE-15BD-4B46-A3B0-2256F1BA874D}" srcOrd="2" destOrd="0" presId="urn:microsoft.com/office/officeart/2018/2/layout/IconCircleList"/>
    <dgm:cxn modelId="{9AF32C26-FFC4-473F-8DB9-7F0F6560DE60}" type="presParOf" srcId="{99A898B2-9D0B-4ACA-B11B-ED439976BE56}" destId="{1127DED9-36F6-410A-9CF8-1E7DE5B303F6}" srcOrd="3" destOrd="0" presId="urn:microsoft.com/office/officeart/2018/2/layout/IconCircleList"/>
    <dgm:cxn modelId="{B89BEF17-DEB3-4FFE-9398-ABC979CACEDA}" type="presParOf" srcId="{492B6B1C-DEB2-4BF6-93F2-96D8F6653E43}" destId="{5A6E5487-2EA1-43D4-B806-5DC60515394D}" srcOrd="3" destOrd="0" presId="urn:microsoft.com/office/officeart/2018/2/layout/IconCircleList"/>
    <dgm:cxn modelId="{16147DF6-ECB5-42A1-8A7A-48A03B7F6874}" type="presParOf" srcId="{492B6B1C-DEB2-4BF6-93F2-96D8F6653E43}" destId="{0BC04971-E960-46B6-BCF9-E0D3552FF78F}" srcOrd="4" destOrd="0" presId="urn:microsoft.com/office/officeart/2018/2/layout/IconCircleList"/>
    <dgm:cxn modelId="{8AB76521-5B3E-43F8-9BDF-E57023260EDA}" type="presParOf" srcId="{0BC04971-E960-46B6-BCF9-E0D3552FF78F}" destId="{E29C1C27-50E0-4D6F-84E9-6960FD747BD8}" srcOrd="0" destOrd="0" presId="urn:microsoft.com/office/officeart/2018/2/layout/IconCircleList"/>
    <dgm:cxn modelId="{E1751A6F-0916-4BEB-82C1-B3510A525800}" type="presParOf" srcId="{0BC04971-E960-46B6-BCF9-E0D3552FF78F}" destId="{BEF36EF8-9A9D-4055-B0F0-CAFA17F6FC2F}" srcOrd="1" destOrd="0" presId="urn:microsoft.com/office/officeart/2018/2/layout/IconCircleList"/>
    <dgm:cxn modelId="{297315CC-F514-4614-A83A-B2CD1D422423}" type="presParOf" srcId="{0BC04971-E960-46B6-BCF9-E0D3552FF78F}" destId="{9AF7F685-6DF7-4012-91AE-84347A02D5F8}" srcOrd="2" destOrd="0" presId="urn:microsoft.com/office/officeart/2018/2/layout/IconCircleList"/>
    <dgm:cxn modelId="{97869FE2-EDA0-4F42-84C1-F8511BF0F27F}" type="presParOf" srcId="{0BC04971-E960-46B6-BCF9-E0D3552FF78F}" destId="{B27F12B9-86F6-4AC8-BCA5-37B9C46B2683}" srcOrd="3" destOrd="0" presId="urn:microsoft.com/office/officeart/2018/2/layout/IconCircleList"/>
    <dgm:cxn modelId="{29F14FBB-F503-44CD-9060-F3CE4D4514ED}" type="presParOf" srcId="{492B6B1C-DEB2-4BF6-93F2-96D8F6653E43}" destId="{45CB6A02-3478-4F22-8A4C-AF07772E5FB5}" srcOrd="5" destOrd="0" presId="urn:microsoft.com/office/officeart/2018/2/layout/IconCircleList"/>
    <dgm:cxn modelId="{AE8E04F5-7C8B-42D2-B304-CB4F808AEC5E}" type="presParOf" srcId="{492B6B1C-DEB2-4BF6-93F2-96D8F6653E43}" destId="{E3D57709-99A8-44A2-A773-C9E98B1A9670}" srcOrd="6" destOrd="0" presId="urn:microsoft.com/office/officeart/2018/2/layout/IconCircleList"/>
    <dgm:cxn modelId="{EF9CC258-09A1-41F8-8344-B583A9DF7EC1}" type="presParOf" srcId="{E3D57709-99A8-44A2-A773-C9E98B1A9670}" destId="{11CD04DD-D931-4761-855E-2441C3D30464}" srcOrd="0" destOrd="0" presId="urn:microsoft.com/office/officeart/2018/2/layout/IconCircleList"/>
    <dgm:cxn modelId="{DEEF1136-A6A8-47DC-9C21-30F1C736D1A9}" type="presParOf" srcId="{E3D57709-99A8-44A2-A773-C9E98B1A9670}" destId="{C68B135C-5B5B-406A-9835-A337C8E4B077}" srcOrd="1" destOrd="0" presId="urn:microsoft.com/office/officeart/2018/2/layout/IconCircleList"/>
    <dgm:cxn modelId="{7A61BD3A-90B8-40BE-B2FF-2702CF0FF0C5}" type="presParOf" srcId="{E3D57709-99A8-44A2-A773-C9E98B1A9670}" destId="{2A2DDC25-A9E6-4CEC-A897-BFFD375EB3E6}" srcOrd="2" destOrd="0" presId="urn:microsoft.com/office/officeart/2018/2/layout/IconCircleList"/>
    <dgm:cxn modelId="{5253F27B-9657-4F29-800D-EDCBCEC8906C}" type="presParOf" srcId="{E3D57709-99A8-44A2-A773-C9E98B1A9670}" destId="{40100CA8-73AD-43FF-B41C-18D669DE7B77}" srcOrd="3" destOrd="0" presId="urn:microsoft.com/office/officeart/2018/2/layout/IconCircleList"/>
    <dgm:cxn modelId="{7F87501E-412C-404A-9BED-759924038506}" type="presParOf" srcId="{492B6B1C-DEB2-4BF6-93F2-96D8F6653E43}" destId="{1AC32E96-1AFC-40E5-8D65-30F4FDC43B46}" srcOrd="7" destOrd="0" presId="urn:microsoft.com/office/officeart/2018/2/layout/IconCircleList"/>
    <dgm:cxn modelId="{7A0F14D1-66C2-42EF-8C31-126136BB3EB1}" type="presParOf" srcId="{492B6B1C-DEB2-4BF6-93F2-96D8F6653E43}" destId="{70A1133F-5FEE-493A-94F5-56B0DAEA4AD2}" srcOrd="8" destOrd="0" presId="urn:microsoft.com/office/officeart/2018/2/layout/IconCircleList"/>
    <dgm:cxn modelId="{416DA5F9-352B-46FD-9024-35596C7CDE4C}" type="presParOf" srcId="{70A1133F-5FEE-493A-94F5-56B0DAEA4AD2}" destId="{DDA10E10-4D48-48E1-B6C8-070D074D77AD}" srcOrd="0" destOrd="0" presId="urn:microsoft.com/office/officeart/2018/2/layout/IconCircleList"/>
    <dgm:cxn modelId="{7B3771AE-63C0-4F64-A641-B57E569BC119}" type="presParOf" srcId="{70A1133F-5FEE-493A-94F5-56B0DAEA4AD2}" destId="{949741F9-83E4-4594-A026-64C6C0F06F4C}" srcOrd="1" destOrd="0" presId="urn:microsoft.com/office/officeart/2018/2/layout/IconCircleList"/>
    <dgm:cxn modelId="{C4E98211-D9CF-4834-BFA4-7F0687241A8A}" type="presParOf" srcId="{70A1133F-5FEE-493A-94F5-56B0DAEA4AD2}" destId="{4B9ECED6-B122-49D6-A303-76EE9A345124}" srcOrd="2" destOrd="0" presId="urn:microsoft.com/office/officeart/2018/2/layout/IconCircleList"/>
    <dgm:cxn modelId="{6CF9C42A-E28C-43E7-8B9A-51E92F839B36}" type="presParOf" srcId="{70A1133F-5FEE-493A-94F5-56B0DAEA4AD2}" destId="{C002B940-A88F-438E-A74A-9FEF76B6E751}" srcOrd="3" destOrd="0" presId="urn:microsoft.com/office/officeart/2018/2/layout/IconCircleList"/>
    <dgm:cxn modelId="{AD87CC0A-46F8-4C86-9D53-6D34F0DD55AF}" type="presParOf" srcId="{492B6B1C-DEB2-4BF6-93F2-96D8F6653E43}" destId="{5E188D07-C83C-4068-9394-39C275A4B62E}" srcOrd="9" destOrd="0" presId="urn:microsoft.com/office/officeart/2018/2/layout/IconCircleList"/>
    <dgm:cxn modelId="{C361F60E-1ACC-4646-BCCF-642AB10AC0BF}" type="presParOf" srcId="{492B6B1C-DEB2-4BF6-93F2-96D8F6653E43}" destId="{B77EB5AA-5887-4A15-B27F-4BB057875500}" srcOrd="10" destOrd="0" presId="urn:microsoft.com/office/officeart/2018/2/layout/IconCircleList"/>
    <dgm:cxn modelId="{F70CCC83-E803-445A-94AF-2AB94B103997}" type="presParOf" srcId="{B77EB5AA-5887-4A15-B27F-4BB057875500}" destId="{5FB354C2-91F7-4C11-91E2-6FE2664F93C2}" srcOrd="0" destOrd="0" presId="urn:microsoft.com/office/officeart/2018/2/layout/IconCircleList"/>
    <dgm:cxn modelId="{ACFDA1AB-4579-4404-8DB3-5566AFE28C58}" type="presParOf" srcId="{B77EB5AA-5887-4A15-B27F-4BB057875500}" destId="{523FB514-16DA-46CA-BB61-1B3A0DCFA160}" srcOrd="1" destOrd="0" presId="urn:microsoft.com/office/officeart/2018/2/layout/IconCircleList"/>
    <dgm:cxn modelId="{1F20986A-9805-4680-8BBF-ED150EE9BF44}" type="presParOf" srcId="{B77EB5AA-5887-4A15-B27F-4BB057875500}" destId="{8E98215B-3E18-4515-AE61-26FB9B0C7344}" srcOrd="2" destOrd="0" presId="urn:microsoft.com/office/officeart/2018/2/layout/IconCircleList"/>
    <dgm:cxn modelId="{8E466A8C-1A46-49CC-A237-DFF1BDB82D8A}" type="presParOf" srcId="{B77EB5AA-5887-4A15-B27F-4BB057875500}" destId="{F3726EFE-C912-4FC8-BF31-3D74CF460C9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D702D-A3E6-4F6D-A3ED-12B7B7B45A94}">
      <dsp:nvSpPr>
        <dsp:cNvPr id="0" name=""/>
        <dsp:cNvSpPr/>
      </dsp:nvSpPr>
      <dsp:spPr>
        <a:xfrm>
          <a:off x="1125895" y="61104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23E80-19DB-4464-ABAD-366E591BEE0C}">
      <dsp:nvSpPr>
        <dsp:cNvPr id="0" name=""/>
        <dsp:cNvSpPr/>
      </dsp:nvSpPr>
      <dsp:spPr>
        <a:xfrm>
          <a:off x="1364455" y="299664"/>
          <a:ext cx="658879" cy="658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CD364-8659-4786-8933-427B9C970588}">
      <dsp:nvSpPr>
        <dsp:cNvPr id="0" name=""/>
        <dsp:cNvSpPr/>
      </dsp:nvSpPr>
      <dsp:spPr>
        <a:xfrm>
          <a:off x="2505323" y="61104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Legal </a:t>
          </a:r>
        </a:p>
      </dsp:txBody>
      <dsp:txXfrm>
        <a:off x="2505323" y="61104"/>
        <a:ext cx="2677712" cy="1135999"/>
      </dsp:txXfrm>
    </dsp:sp>
    <dsp:sp modelId="{297C5949-CD53-4273-9081-8B977CB19EE7}">
      <dsp:nvSpPr>
        <dsp:cNvPr id="0" name=""/>
        <dsp:cNvSpPr/>
      </dsp:nvSpPr>
      <dsp:spPr>
        <a:xfrm>
          <a:off x="4294064" y="61104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BE73B-B95C-4245-848B-4156E2E8F282}">
      <dsp:nvSpPr>
        <dsp:cNvPr id="0" name=""/>
        <dsp:cNvSpPr/>
      </dsp:nvSpPr>
      <dsp:spPr>
        <a:xfrm>
          <a:off x="4532673" y="299664"/>
          <a:ext cx="658879" cy="6588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7DED9-36F6-410A-9CF8-1E7DE5B303F6}">
      <dsp:nvSpPr>
        <dsp:cNvPr id="0" name=""/>
        <dsp:cNvSpPr/>
      </dsp:nvSpPr>
      <dsp:spPr>
        <a:xfrm>
          <a:off x="5673389" y="61104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Symbolic </a:t>
          </a:r>
        </a:p>
      </dsp:txBody>
      <dsp:txXfrm>
        <a:off x="5673389" y="61104"/>
        <a:ext cx="2677712" cy="1135999"/>
      </dsp:txXfrm>
    </dsp:sp>
    <dsp:sp modelId="{E29C1C27-50E0-4D6F-84E9-6960FD747BD8}">
      <dsp:nvSpPr>
        <dsp:cNvPr id="0" name=""/>
        <dsp:cNvSpPr/>
      </dsp:nvSpPr>
      <dsp:spPr>
        <a:xfrm>
          <a:off x="1125895" y="2106400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36EF8-9A9D-4055-B0F0-CAFA17F6FC2F}">
      <dsp:nvSpPr>
        <dsp:cNvPr id="0" name=""/>
        <dsp:cNvSpPr/>
      </dsp:nvSpPr>
      <dsp:spPr>
        <a:xfrm>
          <a:off x="1364455" y="2344960"/>
          <a:ext cx="658879" cy="6588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12B9-86F6-4AC8-BCA5-37B9C46B2683}">
      <dsp:nvSpPr>
        <dsp:cNvPr id="0" name=""/>
        <dsp:cNvSpPr/>
      </dsp:nvSpPr>
      <dsp:spPr>
        <a:xfrm>
          <a:off x="2505323" y="2106400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Catholic </a:t>
          </a:r>
        </a:p>
      </dsp:txBody>
      <dsp:txXfrm>
        <a:off x="2505323" y="2106400"/>
        <a:ext cx="2677712" cy="1135999"/>
      </dsp:txXfrm>
    </dsp:sp>
    <dsp:sp modelId="{11CD04DD-D931-4761-855E-2441C3D30464}">
      <dsp:nvSpPr>
        <dsp:cNvPr id="0" name=""/>
        <dsp:cNvSpPr/>
      </dsp:nvSpPr>
      <dsp:spPr>
        <a:xfrm>
          <a:off x="4294064" y="2106400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B135C-5B5B-406A-9835-A337C8E4B077}">
      <dsp:nvSpPr>
        <dsp:cNvPr id="0" name=""/>
        <dsp:cNvSpPr/>
      </dsp:nvSpPr>
      <dsp:spPr>
        <a:xfrm>
          <a:off x="4532673" y="2344960"/>
          <a:ext cx="658879" cy="6588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00CA8-73AD-43FF-B41C-18D669DE7B77}">
      <dsp:nvSpPr>
        <dsp:cNvPr id="0" name=""/>
        <dsp:cNvSpPr/>
      </dsp:nvSpPr>
      <dsp:spPr>
        <a:xfrm>
          <a:off x="5673389" y="2106400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Mayan </a:t>
          </a:r>
        </a:p>
      </dsp:txBody>
      <dsp:txXfrm>
        <a:off x="5673389" y="2106400"/>
        <a:ext cx="2677712" cy="1135999"/>
      </dsp:txXfrm>
    </dsp:sp>
    <dsp:sp modelId="{DDA10E10-4D48-48E1-B6C8-070D074D77AD}">
      <dsp:nvSpPr>
        <dsp:cNvPr id="0" name=""/>
        <dsp:cNvSpPr/>
      </dsp:nvSpPr>
      <dsp:spPr>
        <a:xfrm>
          <a:off x="1125895" y="4151695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741F9-83E4-4594-A026-64C6C0F06F4C}">
      <dsp:nvSpPr>
        <dsp:cNvPr id="0" name=""/>
        <dsp:cNvSpPr/>
      </dsp:nvSpPr>
      <dsp:spPr>
        <a:xfrm>
          <a:off x="1364455" y="4390255"/>
          <a:ext cx="658879" cy="6588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B940-A88F-438E-A74A-9FEF76B6E751}">
      <dsp:nvSpPr>
        <dsp:cNvPr id="0" name=""/>
        <dsp:cNvSpPr/>
      </dsp:nvSpPr>
      <dsp:spPr>
        <a:xfrm>
          <a:off x="2505323" y="4151695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Hindu</a:t>
          </a:r>
        </a:p>
      </dsp:txBody>
      <dsp:txXfrm>
        <a:off x="2505323" y="4151695"/>
        <a:ext cx="2677712" cy="1135999"/>
      </dsp:txXfrm>
    </dsp:sp>
    <dsp:sp modelId="{5FB354C2-91F7-4C11-91E2-6FE2664F93C2}">
      <dsp:nvSpPr>
        <dsp:cNvPr id="0" name=""/>
        <dsp:cNvSpPr/>
      </dsp:nvSpPr>
      <dsp:spPr>
        <a:xfrm>
          <a:off x="4294064" y="4151695"/>
          <a:ext cx="1135999" cy="1135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FB514-16DA-46CA-BB61-1B3A0DCFA160}">
      <dsp:nvSpPr>
        <dsp:cNvPr id="0" name=""/>
        <dsp:cNvSpPr/>
      </dsp:nvSpPr>
      <dsp:spPr>
        <a:xfrm>
          <a:off x="4532673" y="4390255"/>
          <a:ext cx="658879" cy="6588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6EFE-C912-4FC8-BF31-3D74CF460C92}">
      <dsp:nvSpPr>
        <dsp:cNvPr id="0" name=""/>
        <dsp:cNvSpPr/>
      </dsp:nvSpPr>
      <dsp:spPr>
        <a:xfrm>
          <a:off x="5673389" y="4151695"/>
          <a:ext cx="2677712" cy="113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Jewish </a:t>
          </a:r>
        </a:p>
      </dsp:txBody>
      <dsp:txXfrm>
        <a:off x="5673389" y="4151695"/>
        <a:ext cx="2677712" cy="113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7C32-27D5-4593-98FE-AAB6F280140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57E6-040B-4107-A666-151EA9789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357E6-040B-4107-A666-151EA9789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7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357E6-040B-4107-A666-151EA9789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4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.pn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fif"/><Relationship Id="rId3" Type="http://schemas.openxmlformats.org/officeDocument/2006/relationships/image" Target="../media/image6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8.png"/><Relationship Id="rId5" Type="http://schemas.openxmlformats.org/officeDocument/2006/relationships/image" Target="../media/image64.jpeg"/><Relationship Id="rId10" Type="http://schemas.openxmlformats.org/officeDocument/2006/relationships/image" Target="../media/image68.jfif"/><Relationship Id="rId4" Type="http://schemas.openxmlformats.org/officeDocument/2006/relationships/image" Target="../media/image63.jpeg"/><Relationship Id="rId9" Type="http://schemas.openxmlformats.org/officeDocument/2006/relationships/image" Target="../media/image67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eanett.banos@adh.com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paniahoteleragranplaya-my.sharepoint.com/personal/paola_delavega_adh_com/Documents/Documentos/PACKAGES/Wedding%20Packages%20Atelier%20Playa%20Mujeres%202023.pdf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395149">
            <a:off x="7181573" y="2444468"/>
            <a:ext cx="9750028" cy="6275415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l="-3252" r="-32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216334">
            <a:off x="915779" y="1645083"/>
            <a:ext cx="6809301" cy="3424560"/>
          </a:xfrm>
          <a:custGeom>
            <a:avLst/>
            <a:gdLst/>
            <a:ahLst/>
            <a:cxnLst/>
            <a:rect l="l" t="t" r="r" b="b"/>
            <a:pathLst>
              <a:path w="6809301" h="3424560">
                <a:moveTo>
                  <a:pt x="0" y="0"/>
                </a:moveTo>
                <a:lnTo>
                  <a:pt x="6809301" y="0"/>
                </a:lnTo>
                <a:lnTo>
                  <a:pt x="6809301" y="3424561"/>
                </a:lnTo>
                <a:lnTo>
                  <a:pt x="0" y="342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3F15AD3-CAA3-A944-F8FB-369C14307D80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98046CD-80BE-FE4F-668B-622CBA07EADF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2" descr="ATELIER de Hoteles: Los Mejores Resorts Todo Incluido en México">
            <a:extLst>
              <a:ext uri="{FF2B5EF4-FFF2-40B4-BE49-F238E27FC236}">
                <a16:creationId xmlns:a16="http://schemas.microsoft.com/office/drawing/2014/main" id="{1D90A3AD-F78C-0977-2337-53A10914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789" y="8628920"/>
            <a:ext cx="2500812" cy="1490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022.png" descr="2022.png">
            <a:extLst>
              <a:ext uri="{FF2B5EF4-FFF2-40B4-BE49-F238E27FC236}">
                <a16:creationId xmlns:a16="http://schemas.microsoft.com/office/drawing/2014/main" id="{C87970B9-E15C-29B5-1567-23BE53D66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65591" y="1090229"/>
            <a:ext cx="8463615" cy="4760724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62721" y="5143500"/>
            <a:ext cx="8850236" cy="4978195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172" b="-91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259946" y="1028700"/>
            <a:ext cx="6655786" cy="3743833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35333" y="6241672"/>
            <a:ext cx="6421694" cy="3612158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68530" b="-68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4E1B1B5B-A0D8-DDA6-ACEA-43886211663B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28D9A63-65E3-0CB7-AE6F-D0061A38D0D9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CF5C0714-06BC-CC34-C768-AC9CD2250755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Don </a:t>
            </a:r>
            <a:r>
              <a:rPr lang="es-MX" sz="4400" dirty="0">
                <a:solidFill>
                  <a:srgbClr val="FFFFFF"/>
                </a:solidFill>
                <a:latin typeface="Lovely Home" pitchFamily="2" charset="0"/>
              </a:rPr>
              <a:t>F</a:t>
            </a: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ernando </a:t>
            </a: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Terrace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2" name="2022.png" descr="2022.png">
            <a:extLst>
              <a:ext uri="{FF2B5EF4-FFF2-40B4-BE49-F238E27FC236}">
                <a16:creationId xmlns:a16="http://schemas.microsoft.com/office/drawing/2014/main" id="{79849D92-B8CD-E583-F41F-27C2409DA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3713BD6C-28DB-03C1-BA71-1E2E11C4D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65591" y="1090229"/>
            <a:ext cx="8463615" cy="4760724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99261" y="5143500"/>
            <a:ext cx="8413695" cy="4732644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11294" y="1090229"/>
            <a:ext cx="6548006" cy="368320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59397" y="6120939"/>
            <a:ext cx="6676004" cy="3755205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68530" b="-68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528545" y="222341"/>
            <a:ext cx="3229273" cy="34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dirty="0">
                <a:solidFill>
                  <a:srgbClr val="FFFFFF"/>
                </a:solidFill>
                <a:latin typeface="Abhaya Libre Regular"/>
              </a:rPr>
              <a:t>*</a:t>
            </a:r>
            <a:r>
              <a:rPr lang="en-US" sz="1966" dirty="0" err="1">
                <a:solidFill>
                  <a:srgbClr val="FFFFFF"/>
                </a:solidFill>
                <a:latin typeface="Abhaya Libre Regular"/>
              </a:rPr>
              <a:t>Decore</a:t>
            </a:r>
            <a:r>
              <a:rPr lang="en-US" sz="1966" dirty="0">
                <a:solidFill>
                  <a:srgbClr val="FFFFFF"/>
                </a:solidFill>
                <a:latin typeface="Abhaya Libre Regular"/>
              </a:rPr>
              <a:t> not included on the fee 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431D2EB-5EEE-8A25-00BF-24BFD41D0EBC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1A304EF-B1FE-5CF4-3EA8-737E4C9A4792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12349EB0-F647-2728-C54D-7B0F53416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548BED27-EB53-A71B-1E1E-FE926C7CDA58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El Cielo </a:t>
            </a: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Terrace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11BB6489-54EF-0E06-1522-42B2A6157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888" y="1270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65591" y="1090229"/>
            <a:ext cx="8463615" cy="4760724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162721" y="5143500"/>
            <a:ext cx="8850236" cy="4978195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49019" y="1028700"/>
            <a:ext cx="6610281" cy="3718237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68530" b="-68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28700" y="6128197"/>
            <a:ext cx="6591532" cy="3707690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68530" b="-68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AAD4659-48ED-CCBE-49D4-AAB944DD4740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2022.png" descr="2022.png">
            <a:extLst>
              <a:ext uri="{FF2B5EF4-FFF2-40B4-BE49-F238E27FC236}">
                <a16:creationId xmlns:a16="http://schemas.microsoft.com/office/drawing/2014/main" id="{C08865B7-A34B-CF57-7A20-FC3F4090B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AABDF4D-2148-061B-F22A-B3CCD8335E16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Los Abrazos Black </a:t>
            </a: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Terrace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C249F962-9E24-A24A-92F9-53DB0A97E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8100"/>
            <a:ext cx="18288000" cy="103251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65591" y="1090229"/>
            <a:ext cx="8578409" cy="4825295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74706" y="5431488"/>
            <a:ext cx="8338251" cy="4690207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7954" y="6257069"/>
            <a:ext cx="6478956" cy="3644367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642025" y="1142600"/>
            <a:ext cx="7016205" cy="3946566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DB92208C-AAA1-A2A7-1089-62B5776DD0F3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806D0F8-44DB-AD35-23DB-96FF5904D613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723AE64E-C4E4-9C39-F2F4-CD34EFBF9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520ECE55-EC58-9C6C-EF07-2582D53FF946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Relax </a:t>
            </a: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Sundeck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6CE62972-BBA2-46EB-4B83-583E798EF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8100"/>
            <a:ext cx="18288000" cy="10325100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DB92208C-AAA1-A2A7-1089-62B5776DD0F3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806D0F8-44DB-AD35-23DB-96FF5904D613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723AE64E-C4E4-9C39-F2F4-CD34EFBF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520ECE55-EC58-9C6C-EF07-2582D53FF946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La Punta  </a:t>
            </a: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Deck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6CE62972-BBA2-46EB-4B83-583E798E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4D033-43EA-9342-E375-A0565913B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0"/>
          <a:stretch/>
        </p:blipFill>
        <p:spPr>
          <a:xfrm>
            <a:off x="10310087" y="5820403"/>
            <a:ext cx="6419176" cy="433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41E3F32-8F45-680E-19AF-C881550CE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95" y="6384501"/>
            <a:ext cx="8700557" cy="3279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331AF7-2AAC-60DA-ACAC-CAB0C3E1D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110" y="1332850"/>
            <a:ext cx="7620000" cy="426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EAF221-5AFE-2A38-A000-B801A1CF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7" y="1261862"/>
            <a:ext cx="7620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5066207" y="5778844"/>
            <a:ext cx="3946731" cy="2220008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534" b="-165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5229635" y="2854117"/>
            <a:ext cx="4724401" cy="2657442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68530" b="-68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5130799" y="-71421"/>
            <a:ext cx="4724400" cy="2657442"/>
            <a:chOff x="0" y="0"/>
            <a:chExt cx="11287761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534" b="-165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5051581" y="8240513"/>
            <a:ext cx="4198242" cy="2361482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68777" b="-687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3FD080BB-8B48-8E30-F6FE-B81B5B3B8C53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EC7A923-405C-F510-B5B8-35AB122916FB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1C0A4183-46D7-4BE6-2BA4-BE2D8FB94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C6C66AE3-6E1F-401D-865E-5A8A532ECE16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 err="1">
                <a:solidFill>
                  <a:srgbClr val="FFFFFF"/>
                </a:solidFill>
                <a:latin typeface="Alex Brush" pitchFamily="2" charset="0"/>
              </a:rPr>
              <a:t>Ballroom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22" name="Imagen 21" descr="Imagen que contiene tabla, comida, hombre, llenado&#10;&#10;Descripción generada automáticamente">
            <a:extLst>
              <a:ext uri="{FF2B5EF4-FFF2-40B4-BE49-F238E27FC236}">
                <a16:creationId xmlns:a16="http://schemas.microsoft.com/office/drawing/2014/main" id="{26E82CDC-BAA6-C2C1-12DA-C814C801B0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76" b="-1"/>
          <a:stretch/>
        </p:blipFill>
        <p:spPr>
          <a:xfrm>
            <a:off x="5046582" y="1346108"/>
            <a:ext cx="7967284" cy="796728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3" name="Imagen 2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66D929F2-1465-85CA-6F40-BEF95DCEFF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"/>
          <a:stretch/>
        </p:blipFill>
        <p:spPr>
          <a:xfrm>
            <a:off x="1004173" y="3093653"/>
            <a:ext cx="4460396" cy="5039255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24" name="Imagen 23" descr="Un comedor y una cocina de restaurante&#10;&#10;Descripción generada automáticamente con confianza baja">
            <a:extLst>
              <a:ext uri="{FF2B5EF4-FFF2-40B4-BE49-F238E27FC236}">
                <a16:creationId xmlns:a16="http://schemas.microsoft.com/office/drawing/2014/main" id="{EC622809-3E27-D7D9-2864-045C27446E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5" b="2"/>
          <a:stretch/>
        </p:blipFill>
        <p:spPr>
          <a:xfrm>
            <a:off x="12573000" y="3106197"/>
            <a:ext cx="4438173" cy="503925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86D97DED-9594-0F6E-E885-93E6B45C17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59725"/>
              </p:ext>
            </p:extLst>
          </p:nvPr>
        </p:nvGraphicFramePr>
        <p:xfrm>
          <a:off x="564073" y="652650"/>
          <a:ext cx="16734255" cy="9184750"/>
        </p:xfrm>
        <a:graphic>
          <a:graphicData uri="http://schemas.openxmlformats.org/drawingml/2006/table">
            <a:tbl>
              <a:tblPr/>
              <a:tblGrid>
                <a:gridCol w="4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635">
                <a:tc gridSpan="4"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PLAYA MUJERES (Adults Only)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PLAYA MUJERES (Adults Only)</a:t>
                      </a: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PLAYA MUJERES (Adults Only)</a:t>
                      </a: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PLAYA MUJERES (Adults Only)</a:t>
                      </a: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0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Event Type</a:t>
                      </a:r>
                      <a:endParaRPr lang="en-US" sz="1100"/>
                    </a:p>
                    <a:p>
                      <a:pPr algn="ctr">
                        <a:lnSpc>
                          <a:spcPts val="2395"/>
                        </a:lnSpc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   Venue</a:t>
                      </a:r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Welcome Cocktail</a:t>
                      </a: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FFFFFF"/>
                          </a:solidFill>
                          <a:latin typeface="Century Gothic Paneuropean"/>
                        </a:rPr>
                        <a:t>Ceremony</a:t>
                      </a: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Cocktail &amp; Reception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Beach area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Suspiro Atelier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Suspiro North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Limón &amp; Sal Garden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Don Fernando Terrace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6635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El Cielo Terrace ($)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5600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Los Abrazos Black Terrace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5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95"/>
                        </a:lnSpc>
                        <a:defRPr/>
                      </a:pPr>
                      <a:r>
                        <a:rPr lang="en-US" sz="1711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Relax Sundeck</a:t>
                      </a:r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5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95"/>
                        </a:lnSpc>
                        <a:defRPr/>
                      </a:pPr>
                      <a:r>
                        <a:rPr lang="es-MX" sz="1711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La Punta </a:t>
                      </a:r>
                      <a:r>
                        <a:rPr lang="es-MX" sz="1711" kern="1200" dirty="0" err="1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Deck</a:t>
                      </a:r>
                      <a:endParaRPr lang="en-US" sz="1711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defRPr/>
                      </a:pPr>
                      <a:endParaRPr lang="en-US" sz="1100" dirty="0"/>
                    </a:p>
                  </a:txBody>
                  <a:tcPr marL="95250" marR="95250" marT="95250" marB="95250" anchor="ctr">
                    <a:lnL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212293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6513948" y="2749959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502959" y="3575144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3F009257-10A1-31F4-62D0-111FD40285CA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6E03FA5-A01A-8F2E-355F-BBCF8B2848A8}"/>
              </a:ext>
            </a:extLst>
          </p:cNvPr>
          <p:cNvCxnSpPr>
            <a:cxnSpLocks/>
          </p:cNvCxnSpPr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2022.png" descr="2022.png">
            <a:extLst>
              <a:ext uri="{FF2B5EF4-FFF2-40B4-BE49-F238E27FC236}">
                <a16:creationId xmlns:a16="http://schemas.microsoft.com/office/drawing/2014/main" id="{44357B07-178B-120A-363F-70AECA973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n" descr="Imagen">
            <a:extLst>
              <a:ext uri="{FF2B5EF4-FFF2-40B4-BE49-F238E27FC236}">
                <a16:creationId xmlns:a16="http://schemas.microsoft.com/office/drawing/2014/main" id="{1CC4367C-4B17-093C-4D48-70B6716DC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Freeform 26">
            <a:extLst>
              <a:ext uri="{FF2B5EF4-FFF2-40B4-BE49-F238E27FC236}">
                <a16:creationId xmlns:a16="http://schemas.microsoft.com/office/drawing/2014/main" id="{0B34460C-CE7B-35F4-F31F-AEF4660B4D0C}"/>
              </a:ext>
            </a:extLst>
          </p:cNvPr>
          <p:cNvSpPr/>
          <p:nvPr/>
        </p:nvSpPr>
        <p:spPr>
          <a:xfrm>
            <a:off x="6518615" y="4409263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0567FADE-C051-7621-4EB4-7F7C78725563}"/>
              </a:ext>
            </a:extLst>
          </p:cNvPr>
          <p:cNvSpPr/>
          <p:nvPr/>
        </p:nvSpPr>
        <p:spPr>
          <a:xfrm>
            <a:off x="6502958" y="7580767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DBE04904-D759-997C-46A0-53E392D91A99}"/>
              </a:ext>
            </a:extLst>
          </p:cNvPr>
          <p:cNvSpPr/>
          <p:nvPr/>
        </p:nvSpPr>
        <p:spPr>
          <a:xfrm>
            <a:off x="10545250" y="3588403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F0E3D2D0-C9DC-9B6E-8695-9FD3524ECAF1}"/>
              </a:ext>
            </a:extLst>
          </p:cNvPr>
          <p:cNvSpPr/>
          <p:nvPr/>
        </p:nvSpPr>
        <p:spPr>
          <a:xfrm>
            <a:off x="10545249" y="4435736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26">
            <a:extLst>
              <a:ext uri="{FF2B5EF4-FFF2-40B4-BE49-F238E27FC236}">
                <a16:creationId xmlns:a16="http://schemas.microsoft.com/office/drawing/2014/main" id="{5FE2647A-5B61-268F-2038-5844AB7C28B6}"/>
              </a:ext>
            </a:extLst>
          </p:cNvPr>
          <p:cNvSpPr/>
          <p:nvPr/>
        </p:nvSpPr>
        <p:spPr>
          <a:xfrm>
            <a:off x="14952763" y="6779966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4FB3A9A5-718A-D42B-F744-021F77F2DED1}"/>
              </a:ext>
            </a:extLst>
          </p:cNvPr>
          <p:cNvSpPr/>
          <p:nvPr/>
        </p:nvSpPr>
        <p:spPr>
          <a:xfrm>
            <a:off x="14952762" y="5950930"/>
            <a:ext cx="576819" cy="567447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6FAECBEC-473D-5D23-5466-4CC6DBE36285}"/>
              </a:ext>
            </a:extLst>
          </p:cNvPr>
          <p:cNvSpPr/>
          <p:nvPr/>
        </p:nvSpPr>
        <p:spPr>
          <a:xfrm>
            <a:off x="6499108" y="5193673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8F425770-2DB6-D02A-9400-D4E3C621C4C5}"/>
              </a:ext>
            </a:extLst>
          </p:cNvPr>
          <p:cNvSpPr/>
          <p:nvPr/>
        </p:nvSpPr>
        <p:spPr>
          <a:xfrm>
            <a:off x="6499108" y="6072882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E313E183-4CA3-4FD5-D17C-2E9CCE1E70E3}"/>
              </a:ext>
            </a:extLst>
          </p:cNvPr>
          <p:cNvSpPr/>
          <p:nvPr/>
        </p:nvSpPr>
        <p:spPr>
          <a:xfrm>
            <a:off x="6512510" y="6834606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EDE76360-4DD6-28E6-082C-9646489AD28B}"/>
              </a:ext>
            </a:extLst>
          </p:cNvPr>
          <p:cNvSpPr/>
          <p:nvPr/>
        </p:nvSpPr>
        <p:spPr>
          <a:xfrm>
            <a:off x="6534271" y="8379567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C9A17460-C8B1-2BAB-256E-62C7D48B3FB8}"/>
              </a:ext>
            </a:extLst>
          </p:cNvPr>
          <p:cNvSpPr/>
          <p:nvPr/>
        </p:nvSpPr>
        <p:spPr>
          <a:xfrm>
            <a:off x="10545249" y="2779433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EBA2B9D2-4C09-8916-D813-5C556C2411A2}"/>
              </a:ext>
            </a:extLst>
          </p:cNvPr>
          <p:cNvSpPr/>
          <p:nvPr/>
        </p:nvSpPr>
        <p:spPr>
          <a:xfrm>
            <a:off x="10545244" y="5193673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86DF4DF2-72E4-EA90-00D0-594AF5532DCA}"/>
              </a:ext>
            </a:extLst>
          </p:cNvPr>
          <p:cNvSpPr/>
          <p:nvPr/>
        </p:nvSpPr>
        <p:spPr>
          <a:xfrm>
            <a:off x="10545247" y="6072882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95789EB1-93D4-3C94-4031-9C86E4F716CC}"/>
              </a:ext>
            </a:extLst>
          </p:cNvPr>
          <p:cNvSpPr/>
          <p:nvPr/>
        </p:nvSpPr>
        <p:spPr>
          <a:xfrm>
            <a:off x="10545246" y="6779966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C226BE84-8EFF-74E7-AA12-390AAC7B44D1}"/>
              </a:ext>
            </a:extLst>
          </p:cNvPr>
          <p:cNvSpPr/>
          <p:nvPr/>
        </p:nvSpPr>
        <p:spPr>
          <a:xfrm>
            <a:off x="10545244" y="7607913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4E96F637-BCB1-9EA8-51D0-49ABAC09AABE}"/>
              </a:ext>
            </a:extLst>
          </p:cNvPr>
          <p:cNvSpPr/>
          <p:nvPr/>
        </p:nvSpPr>
        <p:spPr>
          <a:xfrm>
            <a:off x="10560905" y="8381936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4B484593-BDAE-EBDC-142C-D057E66A450E}"/>
              </a:ext>
            </a:extLst>
          </p:cNvPr>
          <p:cNvSpPr/>
          <p:nvPr/>
        </p:nvSpPr>
        <p:spPr>
          <a:xfrm>
            <a:off x="14968418" y="8400567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BF4FD257-104F-702B-A325-FCCEA596A9E7}"/>
              </a:ext>
            </a:extLst>
          </p:cNvPr>
          <p:cNvSpPr/>
          <p:nvPr/>
        </p:nvSpPr>
        <p:spPr>
          <a:xfrm>
            <a:off x="14950256" y="7607912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4B042DC4-6B8B-E030-3F8D-6CC73237D1BE}"/>
              </a:ext>
            </a:extLst>
          </p:cNvPr>
          <p:cNvSpPr/>
          <p:nvPr/>
        </p:nvSpPr>
        <p:spPr>
          <a:xfrm>
            <a:off x="14968418" y="5194351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BA40128B-C404-4C6B-3229-129A7FF3FCA7}"/>
              </a:ext>
            </a:extLst>
          </p:cNvPr>
          <p:cNvSpPr/>
          <p:nvPr/>
        </p:nvSpPr>
        <p:spPr>
          <a:xfrm>
            <a:off x="14952761" y="4435735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49F6DB41-31BC-AAF0-5BA7-2B444038E58D}"/>
              </a:ext>
            </a:extLst>
          </p:cNvPr>
          <p:cNvSpPr/>
          <p:nvPr/>
        </p:nvSpPr>
        <p:spPr>
          <a:xfrm>
            <a:off x="14952760" y="3575143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A7FDB61F-E4D9-C9C4-8338-52B4B85E8E7E}"/>
              </a:ext>
            </a:extLst>
          </p:cNvPr>
          <p:cNvSpPr/>
          <p:nvPr/>
        </p:nvSpPr>
        <p:spPr>
          <a:xfrm>
            <a:off x="14952759" y="2789915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7D2D390-140B-11CE-32F5-D32F8E37A467}"/>
              </a:ext>
            </a:extLst>
          </p:cNvPr>
          <p:cNvSpPr/>
          <p:nvPr/>
        </p:nvSpPr>
        <p:spPr>
          <a:xfrm>
            <a:off x="6534271" y="9211030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3911332D-2CFF-CFFF-9E81-22E35A45DC04}"/>
              </a:ext>
            </a:extLst>
          </p:cNvPr>
          <p:cNvSpPr/>
          <p:nvPr/>
        </p:nvSpPr>
        <p:spPr>
          <a:xfrm>
            <a:off x="10631405" y="9194206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CE5D3C-862C-4502-2E5C-B3CC840FFD52}"/>
              </a:ext>
            </a:extLst>
          </p:cNvPr>
          <p:cNvSpPr/>
          <p:nvPr/>
        </p:nvSpPr>
        <p:spPr>
          <a:xfrm>
            <a:off x="14950255" y="9211030"/>
            <a:ext cx="561163" cy="567447"/>
          </a:xfrm>
          <a:custGeom>
            <a:avLst/>
            <a:gdLst/>
            <a:ahLst/>
            <a:cxnLst/>
            <a:rect l="l" t="t" r="r" b="b"/>
            <a:pathLst>
              <a:path w="653631" h="653631">
                <a:moveTo>
                  <a:pt x="0" y="0"/>
                </a:moveTo>
                <a:lnTo>
                  <a:pt x="653632" y="0"/>
                </a:lnTo>
                <a:lnTo>
                  <a:pt x="653632" y="653631"/>
                </a:lnTo>
                <a:lnTo>
                  <a:pt x="0" y="6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02320"/>
              </p:ext>
            </p:extLst>
          </p:nvPr>
        </p:nvGraphicFramePr>
        <p:xfrm>
          <a:off x="486596" y="1266644"/>
          <a:ext cx="17162331" cy="7498773"/>
        </p:xfrm>
        <a:graphic>
          <a:graphicData uri="http://schemas.openxmlformats.org/drawingml/2006/table">
            <a:tbl>
              <a:tblPr/>
              <a:tblGrid>
                <a:gridCol w="260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3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3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8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 gridSpan="7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ATELIER WEDDING VENUES CAPACITY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97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Event Type</a:t>
                      </a:r>
                      <a:endParaRPr lang="en-US" sz="1100" dirty="0"/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   Venue</a:t>
                      </a: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95"/>
                        </a:lnSpc>
                        <a:defRPr/>
                      </a:pPr>
                      <a:r>
                        <a:rPr lang="en-US" sz="14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Welcome Cocktail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Ceremony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Cocktail &amp; Reception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Guests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Min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95"/>
                        </a:lnSpc>
                        <a:defRPr/>
                      </a:pPr>
                      <a:r>
                        <a:rPr lang="en-US" sz="1425" b="1">
                          <a:solidFill>
                            <a:srgbClr val="FFFFFF"/>
                          </a:solidFill>
                          <a:latin typeface="Century Gothic Paneuropean"/>
                        </a:rPr>
                        <a:t>Max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Min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>
                          <a:solidFill>
                            <a:srgbClr val="FFFFFF"/>
                          </a:solidFill>
                          <a:latin typeface="Century Gothic Paneuropean"/>
                        </a:rPr>
                        <a:t>Max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>
                          <a:solidFill>
                            <a:srgbClr val="FFFFFF"/>
                          </a:solidFill>
                          <a:latin typeface="Belleza"/>
                        </a:rPr>
                        <a:t>Min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b="1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Max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Beach area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50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250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Suspiro Atelier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*250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Suspiro North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*150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Limón &amp; Sal Garden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180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130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Don Fernando Terrace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90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El Cielo Terrace ($)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Los Abrazos Black Terrace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r>
                        <a:rPr lang="en-US" sz="725">
                          <a:solidFill>
                            <a:srgbClr val="FFFFFF"/>
                          </a:solidFill>
                          <a:latin typeface="Belleza"/>
                        </a:rPr>
                        <a:t>-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>
                          <a:solidFill>
                            <a:srgbClr val="FFFFFF"/>
                          </a:solidFill>
                          <a:latin typeface="Century Gothic Paneuropean"/>
                        </a:rPr>
                        <a:t>150</a:t>
                      </a:r>
                      <a:endParaRPr lang="en-US" sz="110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50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Relax </a:t>
                      </a:r>
                      <a:r>
                        <a:rPr lang="en-US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Sundeck</a:t>
                      </a: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150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100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20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130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La Punta </a:t>
                      </a:r>
                      <a:r>
                        <a:rPr lang="es-MX" sz="1525" kern="1200" dirty="0" err="1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Deck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50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180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50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150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50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35"/>
                        </a:lnSpc>
                        <a:defRPr/>
                      </a:pPr>
                      <a:r>
                        <a:rPr lang="es-MX" sz="1525" kern="1200" dirty="0">
                          <a:solidFill>
                            <a:srgbClr val="FFFFFF"/>
                          </a:solidFill>
                          <a:latin typeface="Century Gothic Paneuropean"/>
                          <a:ea typeface="+mn-ea"/>
                          <a:cs typeface="+mn-cs"/>
                        </a:rPr>
                        <a:t>140</a:t>
                      </a:r>
                      <a:endParaRPr lang="en-US" sz="1525" kern="1200" dirty="0">
                        <a:solidFill>
                          <a:srgbClr val="FFFFFF"/>
                        </a:solidFill>
                        <a:latin typeface="Century Gothic Paneuropean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32778"/>
                  </a:ext>
                </a:extLst>
              </a:tr>
              <a:tr h="396000">
                <a:tc gridSpan="7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defRPr/>
                      </a:pPr>
                      <a:r>
                        <a:rPr lang="en-US" sz="1525" dirty="0">
                          <a:solidFill>
                            <a:srgbClr val="FFFFFF"/>
                          </a:solidFill>
                          <a:latin typeface="Century Gothic Paneuropean"/>
                        </a:rPr>
                        <a:t>*Indoor &amp; Outdoor location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12">
            <a:extLst>
              <a:ext uri="{FF2B5EF4-FFF2-40B4-BE49-F238E27FC236}">
                <a16:creationId xmlns:a16="http://schemas.microsoft.com/office/drawing/2014/main" id="{90DCA748-047B-A6AB-D8E7-334933F72400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E729290-5126-5D0F-D586-01103BF2C72B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2022.png" descr="2022.png">
            <a:extLst>
              <a:ext uri="{FF2B5EF4-FFF2-40B4-BE49-F238E27FC236}">
                <a16:creationId xmlns:a16="http://schemas.microsoft.com/office/drawing/2014/main" id="{2552081A-45C8-C390-A156-1CA5CFA6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E41CDD9D-B9DA-411C-9DFC-29C9E61D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5105400" y="9683753"/>
            <a:ext cx="8418912" cy="363406"/>
          </a:xfrm>
          <a:custGeom>
            <a:avLst/>
            <a:gdLst/>
            <a:ahLst/>
            <a:cxnLst/>
            <a:rect l="l" t="t" r="r" b="b"/>
            <a:pathLst>
              <a:path w="8418912" h="363406">
                <a:moveTo>
                  <a:pt x="0" y="0"/>
                </a:moveTo>
                <a:lnTo>
                  <a:pt x="8418912" y="0"/>
                </a:lnTo>
                <a:lnTo>
                  <a:pt x="8418912" y="363406"/>
                </a:lnTo>
                <a:lnTo>
                  <a:pt x="0" y="363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428F2F-1A79-EF5E-75A8-987EE650155D}"/>
              </a:ext>
            </a:extLst>
          </p:cNvPr>
          <p:cNvSpPr txBox="1"/>
          <p:nvPr/>
        </p:nvSpPr>
        <p:spPr>
          <a:xfrm>
            <a:off x="304800" y="9352206"/>
            <a:ext cx="1798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* POSSIBLE CHANGES WITHOUT PRIOR NOTICE MAY APPLY | PICTURES ARE FOR REFERENCE, DECORATION NOT INCLUDED.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E5A8A11-113D-52E4-D9A3-777E2F3EECF1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BFDC87D-CD11-B6EB-745F-662AC95CBECB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2022.png" descr="2022.png">
            <a:extLst>
              <a:ext uri="{FF2B5EF4-FFF2-40B4-BE49-F238E27FC236}">
                <a16:creationId xmlns:a16="http://schemas.microsoft.com/office/drawing/2014/main" id="{963CA1EC-B098-1CAB-9026-EDE8E208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10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8E5C710-0E11-64CC-8E13-2DDC8CC5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23" y="3812184"/>
            <a:ext cx="195459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A44E3F-5892-A9FE-98B8-DE4BCA3A03FB}"/>
              </a:ext>
            </a:extLst>
          </p:cNvPr>
          <p:cNvSpPr txBox="1"/>
          <p:nvPr/>
        </p:nvSpPr>
        <p:spPr>
          <a:xfrm>
            <a:off x="1228440" y="5914522"/>
            <a:ext cx="59725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Jeanett Baños</a:t>
            </a:r>
          </a:p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Wedding Sales Manager</a:t>
            </a:r>
          </a:p>
          <a:p>
            <a:pPr>
              <a:defRPr/>
            </a:pPr>
            <a:r>
              <a:rPr lang="it-IT" sz="2800">
                <a:solidFill>
                  <a:schemeClr val="bg1"/>
                </a:solidFill>
                <a:latin typeface="Abadi Extra Light" panose="020B02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Jeanett.banos@</a:t>
            </a:r>
            <a:r>
              <a:rPr lang="it-IT" sz="2800" dirty="0">
                <a:solidFill>
                  <a:schemeClr val="bg1"/>
                </a:solidFill>
                <a:latin typeface="Abadi Extra Light" panose="020B02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adh.com</a:t>
            </a:r>
            <a:endParaRPr lang="it-IT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>
              <a:defRPr/>
            </a:pPr>
            <a:r>
              <a:rPr lang="fr-FR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T: +52 (998) 288 5724 </a:t>
            </a:r>
            <a:r>
              <a:rPr lang="fr-FR" sz="2800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ext</a:t>
            </a:r>
            <a:r>
              <a:rPr lang="fr-FR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. 5111</a:t>
            </a:r>
            <a:endParaRPr lang="es-MX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CC8A64A1-200F-096B-BC12-1ED33C74F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223" y="442237"/>
            <a:ext cx="5460998" cy="2707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77865">
            <a:off x="11940274" y="3979278"/>
            <a:ext cx="4890588" cy="3147732"/>
            <a:chOff x="0" y="0"/>
            <a:chExt cx="5513070" cy="3548380"/>
          </a:xfrm>
        </p:grpSpPr>
        <p:sp>
          <p:nvSpPr>
            <p:cNvPr id="5" name="Freeform 5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t="-1354" b="-13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912135" y="4000500"/>
            <a:ext cx="4861000" cy="3128688"/>
            <a:chOff x="0" y="0"/>
            <a:chExt cx="5513070" cy="3548380"/>
          </a:xfrm>
        </p:grpSpPr>
        <p:sp>
          <p:nvSpPr>
            <p:cNvPr id="7" name="Freeform 7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5"/>
              <a:stretch>
                <a:fillRect t="-1525" b="-15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30888" y="1380099"/>
            <a:ext cx="18288000" cy="8507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6"/>
              </a:lnSpc>
            </a:pPr>
            <a:br>
              <a:rPr lang="en-US" sz="8000" dirty="0">
                <a:solidFill>
                  <a:srgbClr val="FFFFFF"/>
                </a:solidFill>
                <a:latin typeface="Alex Brush" pitchFamily="2" charset="0"/>
                <a:ea typeface="STXingkai" panose="020B0503020204020204" pitchFamily="2" charset="-122"/>
                <a:cs typeface="Open sans" panose="020B0606030504020204" pitchFamily="34" charset="0"/>
              </a:rPr>
            </a:br>
            <a:r>
              <a:rPr lang="en-US" sz="7200" dirty="0">
                <a:solidFill>
                  <a:srgbClr val="FFFFFF"/>
                </a:solidFill>
                <a:latin typeface="Alex Brush" pitchFamily="2" charset="0"/>
                <a:ea typeface="STXingkai" panose="020B0503020204020204" pitchFamily="2" charset="-122"/>
                <a:cs typeface="Open sans" panose="020B0606030504020204" pitchFamily="34" charset="0"/>
              </a:rPr>
              <a:t>Weeding Packages</a:t>
            </a:r>
            <a:endParaRPr lang="en-US" sz="80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80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80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80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44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44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44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endParaRPr lang="en-US" sz="4400" dirty="0">
              <a:solidFill>
                <a:srgbClr val="FFFFFF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br>
              <a:rPr lang="en-US" sz="4400" dirty="0">
                <a:solidFill>
                  <a:srgbClr val="0000FF"/>
                </a:solidFill>
                <a:latin typeface="Alex Brush" pitchFamily="2" charset="0"/>
                <a:ea typeface="STXingkai" panose="020B0503020204020204" pitchFamily="2" charset="-122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dirty="0">
                <a:solidFill>
                  <a:schemeClr val="bg1"/>
                </a:solidFill>
                <a:latin typeface="Alex Brush" pitchFamily="2" charset="0"/>
                <a:ea typeface="STXingkai" panose="020B0503020204020204" pitchFamily="2" charset="-122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details</a:t>
            </a:r>
            <a:endParaRPr lang="en-US" sz="3600" dirty="0">
              <a:solidFill>
                <a:schemeClr val="bg1"/>
              </a:solidFill>
              <a:latin typeface="Alex Brush" pitchFamily="2" charset="0"/>
              <a:ea typeface="STXingkai" panose="020B0503020204020204" pitchFamily="2" charset="-122"/>
              <a:cs typeface="Open sans" panose="020B0606030504020204" pitchFamily="34" charset="0"/>
            </a:endParaRPr>
          </a:p>
          <a:p>
            <a:pPr algn="ctr">
              <a:lnSpc>
                <a:spcPts val="5626"/>
              </a:lnSpc>
            </a:pPr>
            <a:r>
              <a:rPr lang="en-US" sz="2000" dirty="0">
                <a:solidFill>
                  <a:srgbClr val="FFFFFF"/>
                </a:solidFill>
                <a:latin typeface="Copperplate Gothic 31 AB" panose="020B0604020202020204" charset="0"/>
                <a:ea typeface="STXingkai" panose="020B0503020204020204" pitchFamily="2" charset="-122"/>
                <a:cs typeface="Open sans" panose="020B0606030504020204" pitchFamily="34" charset="0"/>
              </a:rPr>
              <a:t>*Minimum 80% of the total number of guests must be staying at the hotel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09894" y="3244035"/>
            <a:ext cx="4338506" cy="543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2768" dirty="0">
                <a:solidFill>
                  <a:srgbClr val="FFFFFF"/>
                </a:solidFill>
                <a:latin typeface="Copperplate Gothic 31 AB"/>
              </a:rPr>
              <a:t>20 PEOPLE</a:t>
            </a: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r>
              <a:rPr lang="en-US" dirty="0">
                <a:solidFill>
                  <a:srgbClr val="FFFFFF"/>
                </a:solidFill>
                <a:latin typeface="Copperplate Gothic 31 AB"/>
              </a:rPr>
              <a:t>$110 USD PER EXTRA GUEST STAYING AT THE HOTEL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" y="2324100"/>
            <a:ext cx="1828799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5"/>
              </a:lnSpc>
            </a:pPr>
            <a:r>
              <a:rPr lang="en-US" sz="5796" dirty="0">
                <a:solidFill>
                  <a:srgbClr val="FFFFFF"/>
                </a:solidFill>
                <a:latin typeface="Alex Brush" pitchFamily="2" charset="0"/>
              </a:rPr>
              <a:t>Entice 	</a:t>
            </a:r>
            <a:r>
              <a:rPr lang="en-US" sz="5400" dirty="0">
                <a:solidFill>
                  <a:srgbClr val="FFFFFF"/>
                </a:solidFill>
                <a:latin typeface="Alex Brush" pitchFamily="2" charset="0"/>
              </a:rPr>
              <a:t>								</a:t>
            </a:r>
            <a:r>
              <a:rPr lang="en-US" sz="5796" dirty="0">
                <a:solidFill>
                  <a:srgbClr val="FFFFFF"/>
                </a:solidFill>
                <a:latin typeface="Alex Brush" pitchFamily="2" charset="0"/>
              </a:rPr>
              <a:t>	Bliss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B0388CFF-9D8A-AEDF-BB5F-C72CE023ACD5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7AD50E3-92E4-F10D-9402-52F692002D51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AF06479F-062C-5F84-9452-FA30D8F139BD}"/>
              </a:ext>
            </a:extLst>
          </p:cNvPr>
          <p:cNvSpPr txBox="1"/>
          <p:nvPr/>
        </p:nvSpPr>
        <p:spPr>
          <a:xfrm>
            <a:off x="12120694" y="3238500"/>
            <a:ext cx="4338506" cy="543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2768" dirty="0">
                <a:solidFill>
                  <a:srgbClr val="FFFFFF"/>
                </a:solidFill>
                <a:latin typeface="Copperplate Gothic 31 AB"/>
              </a:rPr>
              <a:t>50+ PEOPLE</a:t>
            </a: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endParaRPr lang="en-US" sz="2768" dirty="0">
              <a:solidFill>
                <a:srgbClr val="FFFFFF"/>
              </a:solidFill>
              <a:latin typeface="Copperplate Gothic 31 AB"/>
            </a:endParaRPr>
          </a:p>
          <a:p>
            <a:pPr algn="ctr">
              <a:lnSpc>
                <a:spcPts val="3875"/>
              </a:lnSpc>
            </a:pPr>
            <a:r>
              <a:rPr lang="en-US" dirty="0">
                <a:solidFill>
                  <a:srgbClr val="FFFFFF"/>
                </a:solidFill>
                <a:latin typeface="Copperplate Gothic 31 AB"/>
              </a:rPr>
              <a:t>$140 USD PER EXTRA GUEST STAYING AT THE HOTEL</a:t>
            </a:r>
          </a:p>
        </p:txBody>
      </p:sp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53EB0624-AC11-88FA-7F9F-799A86995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752" y="573901"/>
            <a:ext cx="1944495" cy="963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2022.png" descr="2022.png">
            <a:extLst>
              <a:ext uri="{FF2B5EF4-FFF2-40B4-BE49-F238E27FC236}">
                <a16:creationId xmlns:a16="http://schemas.microsoft.com/office/drawing/2014/main" id="{1087EEBB-C0D6-2D2F-3C63-BC2887D22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01930" y="1257300"/>
            <a:ext cx="4884139" cy="3143581"/>
            <a:chOff x="0" y="0"/>
            <a:chExt cx="5513070" cy="3548380"/>
          </a:xfrm>
        </p:grpSpPr>
        <p:sp>
          <p:nvSpPr>
            <p:cNvPr id="5" name="Freeform 5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l="-3387" r="-33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87667"/>
            <a:ext cx="18288000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</a:pPr>
            <a:r>
              <a:rPr lang="en-US" sz="8000" dirty="0">
                <a:solidFill>
                  <a:srgbClr val="FFFFFF"/>
                </a:solidFill>
                <a:latin typeface="Alex Brush" pitchFamily="2" charset="0"/>
              </a:rPr>
              <a:t>Hand-Made</a:t>
            </a:r>
            <a:r>
              <a:rPr lang="en-US" sz="7200" dirty="0">
                <a:solidFill>
                  <a:srgbClr val="FFFFFF"/>
                </a:solidFill>
                <a:latin typeface="Alex Brush" pitchFamily="2" charset="0"/>
              </a:rPr>
              <a:t> Package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7352" y="5381868"/>
            <a:ext cx="14895811" cy="284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9370" lvl="1" indent="-214685" algn="just">
              <a:lnSpc>
                <a:spcPts val="2784"/>
              </a:lnSpc>
              <a:buFont typeface="Arial"/>
              <a:buChar char="•"/>
            </a:pPr>
            <a:r>
              <a:rPr lang="en-US" sz="1988" dirty="0">
                <a:solidFill>
                  <a:srgbClr val="FFFFFF"/>
                </a:solidFill>
                <a:latin typeface="Century Gothic Paneuropean"/>
              </a:rPr>
              <a:t>The Day before the wedding: Two (2) hours of welcome cocktail with five (5) hors d’oeuvres per person.</a:t>
            </a:r>
          </a:p>
          <a:p>
            <a:pPr marL="429370" lvl="1" indent="-214685" algn="just">
              <a:lnSpc>
                <a:spcPts val="2784"/>
              </a:lnSpc>
              <a:buFont typeface="Arial"/>
              <a:buChar char="•"/>
            </a:pPr>
            <a:r>
              <a:rPr lang="en-US" sz="1988" dirty="0">
                <a:solidFill>
                  <a:srgbClr val="FFFFFF"/>
                </a:solidFill>
                <a:latin typeface="Century Gothic Paneuropean"/>
              </a:rPr>
              <a:t> Wedding Day: One (1) hour cocktail with hors d’oeuvres and three (3) course dinner with three (3) hours of open bar. </a:t>
            </a:r>
          </a:p>
          <a:p>
            <a:pPr marL="886570" lvl="2" indent="-214685" algn="just">
              <a:lnSpc>
                <a:spcPts val="2784"/>
              </a:lnSpc>
              <a:buFont typeface="Arial"/>
              <a:buChar char="•"/>
            </a:pPr>
            <a:r>
              <a:rPr lang="en-US" sz="1988" dirty="0">
                <a:solidFill>
                  <a:srgbClr val="FFFFFF"/>
                </a:solidFill>
                <a:latin typeface="Century Gothic Paneuropean"/>
              </a:rPr>
              <a:t>Basic set up: White avant-garde chairs, round tables, white linens.</a:t>
            </a:r>
          </a:p>
          <a:p>
            <a:pPr marL="886570" lvl="2" indent="-214685" algn="just">
              <a:lnSpc>
                <a:spcPts val="2784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entury Gothic Paneuropean"/>
              </a:rPr>
              <a:t>Staff included (waiters and bartenders)</a:t>
            </a:r>
          </a:p>
          <a:p>
            <a:pPr marL="886570" lvl="2" indent="-214685" algn="just">
              <a:lnSpc>
                <a:spcPts val="2784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entury Gothic Paneuropean"/>
              </a:rPr>
              <a:t>*Extra hours will have an additional cost.</a:t>
            </a:r>
          </a:p>
          <a:p>
            <a:pPr marL="886570" lvl="2" indent="-214685" algn="just">
              <a:lnSpc>
                <a:spcPts val="2784"/>
              </a:lnSpc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Century Gothic Paneuropean"/>
            </a:endParaRPr>
          </a:p>
          <a:p>
            <a:pPr marL="429370" lvl="1" indent="-214685" algn="just">
              <a:lnSpc>
                <a:spcPts val="2784"/>
              </a:lnSpc>
              <a:buFont typeface="Arial"/>
              <a:buChar char="•"/>
            </a:pPr>
            <a:endParaRPr lang="en-US" sz="1988" dirty="0">
              <a:solidFill>
                <a:srgbClr val="FFFFFF"/>
              </a:solidFill>
              <a:latin typeface="Century Gothic Paneuropean"/>
            </a:endParaRPr>
          </a:p>
          <a:p>
            <a:pPr algn="just">
              <a:lnSpc>
                <a:spcPts val="2784"/>
              </a:lnSpc>
            </a:pPr>
            <a:endParaRPr lang="en-US" sz="1988" dirty="0">
              <a:solidFill>
                <a:srgbClr val="FFFFFF"/>
              </a:solidFill>
              <a:latin typeface="Century Gothic Paneurope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6004" y="4555257"/>
            <a:ext cx="17118509" cy="6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dirty="0">
                <a:solidFill>
                  <a:srgbClr val="FFFFFF"/>
                </a:solidFill>
                <a:latin typeface="Copperplate Gothic 31 AB"/>
              </a:rPr>
              <a:t>• Booking 75 room nights or more:  we will extend the following events: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dirty="0">
                <a:solidFill>
                  <a:srgbClr val="FFFFFF"/>
                </a:solidFill>
                <a:latin typeface="Copperplate Gothic 31 AB"/>
              </a:rPr>
              <a:t>(not combinable with the wedding packages)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578" y="7238117"/>
            <a:ext cx="15971022" cy="141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3657" lvl="1">
              <a:lnSpc>
                <a:spcPts val="2770"/>
              </a:lnSpc>
            </a:pPr>
            <a:r>
              <a:rPr lang="en-US" sz="1979" dirty="0">
                <a:solidFill>
                  <a:srgbClr val="FFFFFF"/>
                </a:solidFill>
                <a:latin typeface="Century Gothic Paneuropean"/>
              </a:rPr>
              <a:t>Group Service Fee: This charge is not included within the package, and it is applicable for any catered event as follows:</a:t>
            </a:r>
          </a:p>
          <a:p>
            <a:pPr marL="213657" lvl="1">
              <a:lnSpc>
                <a:spcPts val="2770"/>
              </a:lnSpc>
            </a:pPr>
            <a:r>
              <a:rPr lang="en-US" sz="1979" dirty="0">
                <a:solidFill>
                  <a:srgbClr val="FFFFFF"/>
                </a:solidFill>
                <a:latin typeface="Century Gothic Paneuropean"/>
              </a:rPr>
              <a:t>-A charge equal to $27USD per person, per events OUTDOORS</a:t>
            </a:r>
          </a:p>
          <a:p>
            <a:pPr marL="213657" lvl="1">
              <a:lnSpc>
                <a:spcPts val="2770"/>
              </a:lnSpc>
            </a:pPr>
            <a:r>
              <a:rPr lang="en-US" sz="1979" dirty="0">
                <a:solidFill>
                  <a:srgbClr val="FFFFFF"/>
                </a:solidFill>
                <a:latin typeface="Century Gothic Paneuropean"/>
              </a:rPr>
              <a:t>-A charge equal to $10 USD per person, per event INDOORS.</a:t>
            </a:r>
          </a:p>
          <a:p>
            <a:pPr marL="213657" lvl="1">
              <a:lnSpc>
                <a:spcPts val="2770"/>
              </a:lnSpc>
            </a:pPr>
            <a:r>
              <a:rPr lang="en-US" sz="1979" dirty="0">
                <a:solidFill>
                  <a:srgbClr val="FFFFFF"/>
                </a:solidFill>
                <a:latin typeface="Century Gothic Paneuropean"/>
              </a:rPr>
              <a:t>	(Either charge is inclusive of applicable tax.)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31498" y="9069680"/>
            <a:ext cx="11851660" cy="66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dirty="0">
                <a:solidFill>
                  <a:srgbClr val="FFFFFF"/>
                </a:solidFill>
                <a:latin typeface="Century Gothic Paneuropean"/>
              </a:rPr>
              <a:t>*IMPORTANT: Guests must book their stay under the same group code, otherwise will be considered as “external guest”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6E5D3BF-2103-0C8E-3501-932055E7B380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B5204D4-931E-0265-355F-8155191548E8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2022.png" descr="2022.png">
            <a:extLst>
              <a:ext uri="{FF2B5EF4-FFF2-40B4-BE49-F238E27FC236}">
                <a16:creationId xmlns:a16="http://schemas.microsoft.com/office/drawing/2014/main" id="{2EB9031E-1FCA-7A00-1475-6124BE83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" descr="Imagen">
            <a:extLst>
              <a:ext uri="{FF2B5EF4-FFF2-40B4-BE49-F238E27FC236}">
                <a16:creationId xmlns:a16="http://schemas.microsoft.com/office/drawing/2014/main" id="{568C2B34-2197-55E2-8350-D15BCA677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27678" y="895348"/>
            <a:ext cx="10832643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3"/>
              </a:lnSpc>
            </a:pPr>
            <a:r>
              <a:rPr lang="es-MX" sz="8000" dirty="0">
                <a:solidFill>
                  <a:srgbClr val="FFFFFF"/>
                </a:solidFill>
                <a:latin typeface="Alex Brush" pitchFamily="2" charset="0"/>
              </a:rPr>
              <a:t>¡</a:t>
            </a:r>
            <a:r>
              <a:rPr lang="en-US" sz="8000" dirty="0">
                <a:solidFill>
                  <a:srgbClr val="FFFFFF"/>
                </a:solidFill>
                <a:latin typeface="Alex Brush" pitchFamily="2" charset="0"/>
              </a:rPr>
              <a:t>One Wedding Per Day!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1504" y="3082646"/>
            <a:ext cx="4172347" cy="72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3"/>
              </a:lnSpc>
            </a:pPr>
            <a:r>
              <a:rPr lang="en-US" sz="4280" dirty="0">
                <a:solidFill>
                  <a:srgbClr val="FFFFFF"/>
                </a:solidFill>
                <a:latin typeface="Aileron Regular"/>
              </a:rPr>
              <a:t>CEREMONIES ($)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547EF0B-5E3A-968B-BE0C-4CE732A610F9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4C292D9-F69E-C1BA-E052-9A01B7D35B8B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2022.png" descr="2022.png">
            <a:extLst>
              <a:ext uri="{FF2B5EF4-FFF2-40B4-BE49-F238E27FC236}">
                <a16:creationId xmlns:a16="http://schemas.microsoft.com/office/drawing/2014/main" id="{FA22F24F-D78B-9589-8CC6-AB460F40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" name="TextBox 7">
            <a:extLst>
              <a:ext uri="{FF2B5EF4-FFF2-40B4-BE49-F238E27FC236}">
                <a16:creationId xmlns:a16="http://schemas.microsoft.com/office/drawing/2014/main" id="{7CAC7DF1-E28A-E2FE-BAF6-265AB318F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652595"/>
              </p:ext>
            </p:extLst>
          </p:nvPr>
        </p:nvGraphicFramePr>
        <p:xfrm>
          <a:off x="30888" y="4179361"/>
          <a:ext cx="10832643" cy="534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Imagen 23" descr="Alberca con agua&#10;&#10;Descripción generada automáticamente con confianza media">
            <a:extLst>
              <a:ext uri="{FF2B5EF4-FFF2-40B4-BE49-F238E27FC236}">
                <a16:creationId xmlns:a16="http://schemas.microsoft.com/office/drawing/2014/main" id="{BA9967DF-FA9E-B145-4718-DCC5E3A131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13" y="3305994"/>
            <a:ext cx="9982088" cy="561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7DA8EE08-FF89-0655-1B46-770AA7B796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94970" y="967134"/>
            <a:ext cx="11018640" cy="8961827"/>
          </a:xfrm>
          <a:custGeom>
            <a:avLst/>
            <a:gdLst/>
            <a:ahLst/>
            <a:cxnLst/>
            <a:rect l="l" t="t" r="r" b="b"/>
            <a:pathLst>
              <a:path w="11018640" h="8961827">
                <a:moveTo>
                  <a:pt x="0" y="0"/>
                </a:moveTo>
                <a:lnTo>
                  <a:pt x="11018640" y="0"/>
                </a:lnTo>
                <a:lnTo>
                  <a:pt x="11018640" y="8961827"/>
                </a:lnTo>
                <a:lnTo>
                  <a:pt x="0" y="8961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18148" y="967134"/>
            <a:ext cx="8441152" cy="4699992"/>
          </a:xfrm>
          <a:custGeom>
            <a:avLst/>
            <a:gdLst/>
            <a:ahLst/>
            <a:cxnLst/>
            <a:rect l="l" t="t" r="r" b="b"/>
            <a:pathLst>
              <a:path w="8441152" h="4699992">
                <a:moveTo>
                  <a:pt x="0" y="0"/>
                </a:moveTo>
                <a:lnTo>
                  <a:pt x="8441152" y="0"/>
                </a:lnTo>
                <a:lnTo>
                  <a:pt x="8441152" y="4699992"/>
                </a:lnTo>
                <a:lnTo>
                  <a:pt x="0" y="469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29016" y="5850953"/>
            <a:ext cx="6230284" cy="4078008"/>
          </a:xfrm>
          <a:custGeom>
            <a:avLst/>
            <a:gdLst/>
            <a:ahLst/>
            <a:cxnLst/>
            <a:rect l="l" t="t" r="r" b="b"/>
            <a:pathLst>
              <a:path w="6230284" h="4078008">
                <a:moveTo>
                  <a:pt x="0" y="0"/>
                </a:moveTo>
                <a:lnTo>
                  <a:pt x="6230284" y="0"/>
                </a:lnTo>
                <a:lnTo>
                  <a:pt x="6230284" y="4078008"/>
                </a:lnTo>
                <a:lnTo>
                  <a:pt x="0" y="40780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19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144588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6000" dirty="0">
                <a:solidFill>
                  <a:srgbClr val="FFFFFF"/>
                </a:solidFill>
                <a:latin typeface="Alex Brush" pitchFamily="2" charset="0"/>
              </a:rPr>
              <a:t>San José Chapel    </a:t>
            </a:r>
            <a:r>
              <a:rPr lang="en-US" sz="3600" dirty="0">
                <a:solidFill>
                  <a:srgbClr val="FFFFFF"/>
                </a:solidFill>
                <a:latin typeface="Avenir Next LT Pro" panose="020B0504020202020204" pitchFamily="34" charset="0"/>
              </a:rPr>
              <a:t>($)</a:t>
            </a:r>
            <a:endParaRPr lang="en-US" sz="6000" dirty="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F19166A-8048-19FF-C459-40AAD7592AD4}"/>
              </a:ext>
            </a:extLst>
          </p:cNvPr>
          <p:cNvSpPr txBox="1"/>
          <p:nvPr/>
        </p:nvSpPr>
        <p:spPr>
          <a:xfrm>
            <a:off x="14528545" y="222341"/>
            <a:ext cx="3229273" cy="34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dirty="0">
                <a:solidFill>
                  <a:srgbClr val="FFFFFF"/>
                </a:solidFill>
                <a:latin typeface="Abhaya Libre Regular"/>
              </a:rPr>
              <a:t>*</a:t>
            </a:r>
            <a:r>
              <a:rPr lang="en-US" sz="1966" dirty="0" err="1">
                <a:solidFill>
                  <a:srgbClr val="FFFFFF"/>
                </a:solidFill>
                <a:latin typeface="Abhaya Libre Regular"/>
              </a:rPr>
              <a:t>Decore</a:t>
            </a:r>
            <a:r>
              <a:rPr lang="en-US" sz="1966" dirty="0">
                <a:solidFill>
                  <a:srgbClr val="FFFFFF"/>
                </a:solidFill>
                <a:latin typeface="Abhaya Libre Regular"/>
              </a:rPr>
              <a:t> not included on the fee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B0987A7-F043-7779-4F20-00DE596B5F63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EED4A73-251B-BDE4-C253-D6F5DAD48CB8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2022.png" descr="2022.png">
            <a:extLst>
              <a:ext uri="{FF2B5EF4-FFF2-40B4-BE49-F238E27FC236}">
                <a16:creationId xmlns:a16="http://schemas.microsoft.com/office/drawing/2014/main" id="{3925A369-9757-CA89-E288-B2CB698A0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B9CD0467-163F-5630-C76C-1B5B5DAB6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433853" y="5638117"/>
            <a:ext cx="7477668" cy="4206135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534" b="-165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5511" y="851879"/>
            <a:ext cx="9188860" cy="5168669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665427" y="1028700"/>
            <a:ext cx="7014519" cy="394561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270669" y="6402615"/>
            <a:ext cx="6118544" cy="3441638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0F369D29-8697-8807-03C1-6634C6208C27}"/>
              </a:ext>
            </a:extLst>
          </p:cNvPr>
          <p:cNvSpPr txBox="1"/>
          <p:nvPr/>
        </p:nvSpPr>
        <p:spPr>
          <a:xfrm>
            <a:off x="0" y="144588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6000" dirty="0">
                <a:solidFill>
                  <a:srgbClr val="FFFFFF"/>
                </a:solidFill>
                <a:latin typeface="Alex Brush" pitchFamily="2" charset="0"/>
              </a:rPr>
              <a:t>Beach Area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E54D53E-D5C9-5D70-9C59-493AC2A42C3F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D27E1BC-4240-38AB-4357-D27933630F6D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CE2952F3-10BA-2DAE-222A-0F229A735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DD1C3D65-C703-6F43-B4DD-EBAE830AF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46507" y="5261813"/>
            <a:ext cx="7973433" cy="4485000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7661" b="-176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93777" y="5022378"/>
            <a:ext cx="8824767" cy="4963869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97533" y="1028700"/>
            <a:ext cx="6674316" cy="3754256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427981" y="934153"/>
            <a:ext cx="7010485" cy="3943349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8AF063D9-8FAE-3927-D9CD-11C1AF6FD50D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6000" dirty="0">
                <a:solidFill>
                  <a:srgbClr val="FFFFFF"/>
                </a:solidFill>
                <a:latin typeface="Alex Brush" pitchFamily="2" charset="0"/>
              </a:rPr>
              <a:t>Suspiro Atelier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C2A8D41-0F5E-A40B-2441-312568A3D4AA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E8D74A8-4D0D-C53B-C482-9B886CA28330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2022.png" descr="2022.png">
            <a:extLst>
              <a:ext uri="{FF2B5EF4-FFF2-40B4-BE49-F238E27FC236}">
                <a16:creationId xmlns:a16="http://schemas.microsoft.com/office/drawing/2014/main" id="{39295B4C-F902-3F5E-97D2-71E4A4AB2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0360944F-1446-B671-6F25-E026379A6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444565" y="5143500"/>
            <a:ext cx="8477703" cy="4768648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73974" y="1028700"/>
            <a:ext cx="8573002" cy="4822253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80241" y="1012190"/>
            <a:ext cx="6479059" cy="3644425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748526" y="6323674"/>
            <a:ext cx="6379590" cy="3588475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773078ED-8CFC-8BFE-C4B7-D431E229B98C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ACDD7D1-B5A1-D8F6-4D37-B527A882B966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C246DC84-33B5-4988-C4E7-99CC73EA1BF1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S</a:t>
            </a:r>
            <a:r>
              <a:rPr lang="en-US" sz="6000" dirty="0" err="1">
                <a:solidFill>
                  <a:srgbClr val="FFFFFF"/>
                </a:solidFill>
                <a:latin typeface="Alex Brush" pitchFamily="2" charset="0"/>
              </a:rPr>
              <a:t>uspiro</a:t>
            </a:r>
            <a:r>
              <a:rPr lang="en-US" sz="6000" dirty="0">
                <a:solidFill>
                  <a:srgbClr val="FFFFFF"/>
                </a:solidFill>
                <a:latin typeface="Alex Brush" pitchFamily="2" charset="0"/>
              </a:rPr>
              <a:t> North</a:t>
            </a:r>
          </a:p>
        </p:txBody>
      </p:sp>
      <p:pic>
        <p:nvPicPr>
          <p:cNvPr id="12" name="2022.png" descr="2022.png">
            <a:extLst>
              <a:ext uri="{FF2B5EF4-FFF2-40B4-BE49-F238E27FC236}">
                <a16:creationId xmlns:a16="http://schemas.microsoft.com/office/drawing/2014/main" id="{429D8EB7-F7FF-8C29-186F-ADA2754E3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C8924092-53BA-9100-7D6F-F1C29E4D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56231" y="1028700"/>
            <a:ext cx="8463615" cy="4760724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62721" y="5143500"/>
            <a:ext cx="8850236" cy="4978195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686029" y="1028700"/>
            <a:ext cx="6573271" cy="3697419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6215865"/>
            <a:ext cx="6747876" cy="3795633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5D065C28-7C23-D77D-1B86-C00BCFE008DF}"/>
              </a:ext>
            </a:extLst>
          </p:cNvPr>
          <p:cNvSpPr txBox="1"/>
          <p:nvPr/>
        </p:nvSpPr>
        <p:spPr>
          <a:xfrm rot="-5400000">
            <a:off x="-4946222" y="4977108"/>
            <a:ext cx="10287003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Atelier Weddings </a:t>
            </a:r>
            <a:r>
              <a:rPr lang="en-US" sz="1900" dirty="0" err="1">
                <a:solidFill>
                  <a:srgbClr val="FFFFFF"/>
                </a:solidFill>
                <a:latin typeface="Abhaya Libre Regular"/>
              </a:rPr>
              <a:t>Hechas</a:t>
            </a:r>
            <a:r>
              <a:rPr lang="en-US" sz="1900" dirty="0">
                <a:solidFill>
                  <a:srgbClr val="FFFFFF"/>
                </a:solidFill>
                <a:latin typeface="Abhaya Libre Regular"/>
              </a:rPr>
              <a:t> a mano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8B7C6E0-2A34-5E14-30FB-3DEFFD865B85}"/>
              </a:ext>
            </a:extLst>
          </p:cNvPr>
          <p:cNvCxnSpPr/>
          <p:nvPr/>
        </p:nvCxnSpPr>
        <p:spPr>
          <a:xfrm>
            <a:off x="228600" y="7048500"/>
            <a:ext cx="0" cy="323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C17B6700-A8BD-3C4F-2F46-016337C1595D}"/>
              </a:ext>
            </a:extLst>
          </p:cNvPr>
          <p:cNvSpPr txBox="1"/>
          <p:nvPr/>
        </p:nvSpPr>
        <p:spPr>
          <a:xfrm>
            <a:off x="0" y="144588"/>
            <a:ext cx="182880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s-MX" sz="6000" dirty="0">
                <a:solidFill>
                  <a:srgbClr val="FFFFFF"/>
                </a:solidFill>
                <a:latin typeface="Alex Brush" pitchFamily="2" charset="0"/>
              </a:rPr>
              <a:t>Limón &amp; Sal Garden</a:t>
            </a:r>
            <a:endParaRPr lang="en-US" sz="6000" dirty="0">
              <a:solidFill>
                <a:srgbClr val="FFFFFF"/>
              </a:solidFill>
              <a:latin typeface="Alex Brush" pitchFamily="2" charset="0"/>
            </a:endParaRPr>
          </a:p>
        </p:txBody>
      </p:sp>
      <p:pic>
        <p:nvPicPr>
          <p:cNvPr id="12" name="2022.png" descr="2022.png">
            <a:extLst>
              <a:ext uri="{FF2B5EF4-FFF2-40B4-BE49-F238E27FC236}">
                <a16:creationId xmlns:a16="http://schemas.microsoft.com/office/drawing/2014/main" id="{85C6EBFF-3BF6-B0E4-5C38-9A164C742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4600" y="-1525788"/>
            <a:ext cx="1270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AF31F0D0-D044-B217-EE52-3A2E7EAA1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1684" y="9677136"/>
            <a:ext cx="953895" cy="47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600</Words>
  <Application>Microsoft Office PowerPoint</Application>
  <PresentationFormat>Personalizado</PresentationFormat>
  <Paragraphs>183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Copperplate Gothic 31 AB</vt:lpstr>
      <vt:lpstr>Abadi Extra Light</vt:lpstr>
      <vt:lpstr>Aileron Regular</vt:lpstr>
      <vt:lpstr>Avenir Next LT Pro</vt:lpstr>
      <vt:lpstr>Lovely Home</vt:lpstr>
      <vt:lpstr>Century Gothic Paneuropean</vt:lpstr>
      <vt:lpstr>Abhaya Libre Regular</vt:lpstr>
      <vt:lpstr>Alex Brush</vt:lpstr>
      <vt:lpstr>Belleza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 Venues</dc:title>
  <dc:creator>Andrea</dc:creator>
  <cp:lastModifiedBy>Jeanett Baños | Atelier de Hoteles</cp:lastModifiedBy>
  <cp:revision>3</cp:revision>
  <dcterms:created xsi:type="dcterms:W3CDTF">2006-08-16T00:00:00Z</dcterms:created>
  <dcterms:modified xsi:type="dcterms:W3CDTF">2023-10-03T14:09:31Z</dcterms:modified>
  <dc:identifier>DAFmd3W5XmQ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5248684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